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30"/>
  </p:notesMasterIdLst>
  <p:sldIdLst>
    <p:sldId id="278" r:id="rId5"/>
    <p:sldId id="263" r:id="rId6"/>
    <p:sldId id="262" r:id="rId7"/>
    <p:sldId id="307" r:id="rId8"/>
    <p:sldId id="294" r:id="rId9"/>
    <p:sldId id="295" r:id="rId10"/>
    <p:sldId id="296" r:id="rId11"/>
    <p:sldId id="309" r:id="rId12"/>
    <p:sldId id="313" r:id="rId13"/>
    <p:sldId id="299" r:id="rId14"/>
    <p:sldId id="326" r:id="rId15"/>
    <p:sldId id="314" r:id="rId16"/>
    <p:sldId id="271" r:id="rId17"/>
    <p:sldId id="324" r:id="rId18"/>
    <p:sldId id="298" r:id="rId19"/>
    <p:sldId id="275" r:id="rId20"/>
    <p:sldId id="321" r:id="rId21"/>
    <p:sldId id="319" r:id="rId22"/>
    <p:sldId id="325" r:id="rId23"/>
    <p:sldId id="322" r:id="rId24"/>
    <p:sldId id="315" r:id="rId25"/>
    <p:sldId id="320" r:id="rId26"/>
    <p:sldId id="318" r:id="rId27"/>
    <p:sldId id="323" r:id="rId28"/>
    <p:sldId id="31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3ED85DB6-1572-E9D0-7391-D20DB94576CA}" name="Powell, Kelvin R SCPO USN COMNAVCRUITCOM MIL (USA)" initials="P(" userId="S::kelvin.r.powell.mil@us.navy.mil::22933322-2c17-43c2-a70b-5ab02b6482e4" providerId="AD"/>
  <p188:author id="{FC2196DD-371D-119E-A453-B719B9AC54EA}" name="Almonte, Marcelo MCPO USN NETC PENSACOLA FL (USA)" initials="A(" userId="S::marcelo.almonte.mil@us.navy.mil::6da9497a-c4c6-4b8b-a982-0c29bc2bfa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borne, James R MCPO USN DCNO N1 (USA)" initials="OJRMUDN(" lastIdx="9" clrIdx="0">
    <p:extLst>
      <p:ext uri="{19B8F6BF-5375-455C-9EA6-DF929625EA0E}">
        <p15:presenceInfo xmlns:p15="http://schemas.microsoft.com/office/powerpoint/2012/main" userId="S-1-5-21-1801674531-2146617017-725345543-9566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939"/>
    <a:srgbClr val="E8B010"/>
    <a:srgbClr val="002939"/>
    <a:srgbClr val="02293A"/>
    <a:srgbClr val="012A39"/>
    <a:srgbClr val="002A38"/>
    <a:srgbClr val="002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FEC46-6979-3B7B-6B71-457C53C485F9}" v="9" dt="2024-08-27T15:35:55.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3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onte, Marcelo MCPO USN NETC PENSACOLA FL (USA)" userId="S::marcelo.almonte.mil@us.navy.mil::6da9497a-c4c6-4b8b-a982-0c29bc2bfa3a" providerId="AD" clId="Web-{A23EE1FB-EA7C-4C20-84A7-B00B8F989861}"/>
    <pc:docChg chg="mod modSld">
      <pc:chgData name="Almonte, Marcelo MCPO USN NETC PENSACOLA FL (USA)" userId="S::marcelo.almonte.mil@us.navy.mil::6da9497a-c4c6-4b8b-a982-0c29bc2bfa3a" providerId="AD" clId="Web-{A23EE1FB-EA7C-4C20-84A7-B00B8F989861}" dt="2024-08-07T14:52:27.230" v="62" actId="1076"/>
      <pc:docMkLst>
        <pc:docMk/>
      </pc:docMkLst>
      <pc:sldChg chg="addCm">
        <pc:chgData name="Almonte, Marcelo MCPO USN NETC PENSACOLA FL (USA)" userId="S::marcelo.almonte.mil@us.navy.mil::6da9497a-c4c6-4b8b-a982-0c29bc2bfa3a" providerId="AD" clId="Web-{A23EE1FB-EA7C-4C20-84A7-B00B8F989861}" dt="2024-08-07T14:41:23.188" v="57"/>
        <pc:sldMkLst>
          <pc:docMk/>
          <pc:sldMk cId="3134210922" sldId="275"/>
        </pc:sldMkLst>
        <pc:extLst>
          <p:ext xmlns:p="http://schemas.openxmlformats.org/presentationml/2006/main" uri="{D6D511B9-2390-475A-947B-AFAB55BFBCF1}">
            <pc226:cmChg xmlns:pc226="http://schemas.microsoft.com/office/powerpoint/2022/06/main/command" chg="add">
              <pc226:chgData name="Almonte, Marcelo MCPO USN NETC PENSACOLA FL (USA)" userId="S::marcelo.almonte.mil@us.navy.mil::6da9497a-c4c6-4b8b-a982-0c29bc2bfa3a" providerId="AD" clId="Web-{A23EE1FB-EA7C-4C20-84A7-B00B8F989861}" dt="2024-08-07T14:41:23.188" v="57"/>
              <pc2:cmMkLst xmlns:pc2="http://schemas.microsoft.com/office/powerpoint/2019/9/main/command">
                <pc:docMk/>
                <pc:sldMk cId="3134210922" sldId="275"/>
                <pc2:cmMk id="{D910F426-F327-4492-9EA9-FE90A50825B1}"/>
              </pc2:cmMkLst>
            </pc226:cmChg>
          </p:ext>
        </pc:extLst>
      </pc:sldChg>
      <pc:sldChg chg="modSp">
        <pc:chgData name="Almonte, Marcelo MCPO USN NETC PENSACOLA FL (USA)" userId="S::marcelo.almonte.mil@us.navy.mil::6da9497a-c4c6-4b8b-a982-0c29bc2bfa3a" providerId="AD" clId="Web-{A23EE1FB-EA7C-4C20-84A7-B00B8F989861}" dt="2024-08-07T14:36:57.980" v="40" actId="20577"/>
        <pc:sldMkLst>
          <pc:docMk/>
          <pc:sldMk cId="2237140051" sldId="314"/>
        </pc:sldMkLst>
        <pc:spChg chg="mod">
          <ac:chgData name="Almonte, Marcelo MCPO USN NETC PENSACOLA FL (USA)" userId="S::marcelo.almonte.mil@us.navy.mil::6da9497a-c4c6-4b8b-a982-0c29bc2bfa3a" providerId="AD" clId="Web-{A23EE1FB-EA7C-4C20-84A7-B00B8F989861}" dt="2024-08-07T14:36:57.980" v="40" actId="20577"/>
          <ac:spMkLst>
            <pc:docMk/>
            <pc:sldMk cId="2237140051" sldId="314"/>
            <ac:spMk id="3" creationId="{00000000-0000-0000-0000-000000000000}"/>
          </ac:spMkLst>
        </pc:spChg>
      </pc:sldChg>
      <pc:sldChg chg="modSp">
        <pc:chgData name="Almonte, Marcelo MCPO USN NETC PENSACOLA FL (USA)" userId="S::marcelo.almonte.mil@us.navy.mil::6da9497a-c4c6-4b8b-a982-0c29bc2bfa3a" providerId="AD" clId="Web-{A23EE1FB-EA7C-4C20-84A7-B00B8F989861}" dt="2024-08-07T14:52:27.230" v="62" actId="1076"/>
        <pc:sldMkLst>
          <pc:docMk/>
          <pc:sldMk cId="1237227385" sldId="320"/>
        </pc:sldMkLst>
        <pc:graphicFrameChg chg="mod">
          <ac:chgData name="Almonte, Marcelo MCPO USN NETC PENSACOLA FL (USA)" userId="S::marcelo.almonte.mil@us.navy.mil::6da9497a-c4c6-4b8b-a982-0c29bc2bfa3a" providerId="AD" clId="Web-{A23EE1FB-EA7C-4C20-84A7-B00B8F989861}" dt="2024-08-07T14:52:27.230" v="62" actId="1076"/>
          <ac:graphicFrameMkLst>
            <pc:docMk/>
            <pc:sldMk cId="1237227385" sldId="320"/>
            <ac:graphicFrameMk id="3" creationId="{9C1862F5-557B-0F8F-EA2E-B746862D23F3}"/>
          </ac:graphicFrameMkLst>
        </pc:graphicFrameChg>
      </pc:sldChg>
      <pc:sldChg chg="modSp addCm">
        <pc:chgData name="Almonte, Marcelo MCPO USN NETC PENSACOLA FL (USA)" userId="S::marcelo.almonte.mil@us.navy.mil::6da9497a-c4c6-4b8b-a982-0c29bc2bfa3a" providerId="AD" clId="Web-{A23EE1FB-EA7C-4C20-84A7-B00B8F989861}" dt="2024-08-07T14:39:49.780" v="56" actId="20577"/>
        <pc:sldMkLst>
          <pc:docMk/>
          <pc:sldMk cId="17724669" sldId="326"/>
        </pc:sldMkLst>
        <pc:spChg chg="mod">
          <ac:chgData name="Almonte, Marcelo MCPO USN NETC PENSACOLA FL (USA)" userId="S::marcelo.almonte.mil@us.navy.mil::6da9497a-c4c6-4b8b-a982-0c29bc2bfa3a" providerId="AD" clId="Web-{A23EE1FB-EA7C-4C20-84A7-B00B8F989861}" dt="2024-08-07T14:39:49.780" v="56" actId="20577"/>
          <ac:spMkLst>
            <pc:docMk/>
            <pc:sldMk cId="17724669" sldId="326"/>
            <ac:spMk id="4" creationId="{69D9D433-3177-2AEB-0303-BE4A68DDB63A}"/>
          </ac:spMkLst>
        </pc:spChg>
        <pc:extLst>
          <p:ext xmlns:p="http://schemas.openxmlformats.org/presentationml/2006/main" uri="{D6D511B9-2390-475A-947B-AFAB55BFBCF1}">
            <pc226:cmChg xmlns:pc226="http://schemas.microsoft.com/office/powerpoint/2022/06/main/command" chg="add">
              <pc226:chgData name="Almonte, Marcelo MCPO USN NETC PENSACOLA FL (USA)" userId="S::marcelo.almonte.mil@us.navy.mil::6da9497a-c4c6-4b8b-a982-0c29bc2bfa3a" providerId="AD" clId="Web-{A23EE1FB-EA7C-4C20-84A7-B00B8F989861}" dt="2024-08-07T14:39:33.358" v="55"/>
              <pc2:cmMkLst xmlns:pc2="http://schemas.microsoft.com/office/powerpoint/2019/9/main/command">
                <pc:docMk/>
                <pc:sldMk cId="17724669" sldId="326"/>
                <pc2:cmMk id="{EBAE8875-5FC4-4958-9E8E-213672FAEC3B}"/>
              </pc2:cmMkLst>
            </pc226:cmChg>
          </p:ext>
        </pc:extLst>
      </pc:sldChg>
      <pc:sldChg chg="addCm modCm">
        <pc:chgData name="Almonte, Marcelo MCPO USN NETC PENSACOLA FL (USA)" userId="S::marcelo.almonte.mil@us.navy.mil::6da9497a-c4c6-4b8b-a982-0c29bc2bfa3a" providerId="AD" clId="Web-{A23EE1FB-EA7C-4C20-84A7-B00B8F989861}" dt="2024-08-07T14:47:37.741" v="60"/>
        <pc:sldMkLst>
          <pc:docMk/>
          <pc:sldMk cId="451479291" sldId="327"/>
        </pc:sldMkLst>
        <pc:extLst>
          <p:ext xmlns:p="http://schemas.openxmlformats.org/presentationml/2006/main" uri="{D6D511B9-2390-475A-947B-AFAB55BFBCF1}">
            <pc226:cmChg xmlns:pc226="http://schemas.microsoft.com/office/powerpoint/2022/06/main/command" chg="add mod">
              <pc226:chgData name="Almonte, Marcelo MCPO USN NETC PENSACOLA FL (USA)" userId="S::marcelo.almonte.mil@us.navy.mil::6da9497a-c4c6-4b8b-a982-0c29bc2bfa3a" providerId="AD" clId="Web-{A23EE1FB-EA7C-4C20-84A7-B00B8F989861}" dt="2024-08-07T14:47:37.741" v="60"/>
              <pc2:cmMkLst xmlns:pc2="http://schemas.microsoft.com/office/powerpoint/2019/9/main/command">
                <pc:docMk/>
                <pc:sldMk cId="451479291" sldId="327"/>
                <pc2:cmMk id="{C1BEADE1-6AFC-4634-B12A-0416BBB7D4CA}"/>
              </pc2:cmMkLst>
              <pc226:cmRplyChg chg="add">
                <pc226:chgData name="Almonte, Marcelo MCPO USN NETC PENSACOLA FL (USA)" userId="S::marcelo.almonte.mil@us.navy.mil::6da9497a-c4c6-4b8b-a982-0c29bc2bfa3a" providerId="AD" clId="Web-{A23EE1FB-EA7C-4C20-84A7-B00B8F989861}" dt="2024-08-07T14:46:35.083" v="59"/>
                <pc2:cmRplyMkLst xmlns:pc2="http://schemas.microsoft.com/office/powerpoint/2019/9/main/command">
                  <pc:docMk/>
                  <pc:sldMk cId="451479291" sldId="327"/>
                  <pc2:cmMk id="{C1BEADE1-6AFC-4634-B12A-0416BBB7D4CA}"/>
                  <pc2:cmRplyMk id="{36BFDA28-9BED-4E76-B665-3750B7ED538B}"/>
                </pc2:cmRplyMkLst>
              </pc226:cmRplyChg>
            </pc226:cmChg>
          </p:ext>
        </pc:extLst>
      </pc:sldChg>
    </pc:docChg>
  </pc:docChgLst>
  <pc:docChgLst>
    <pc:chgData name="Almonte, Marcelo MCPO USN NETC PENSACOLA FL (USA)" userId="S::marcelo.almonte.mil@us.navy.mil::6da9497a-c4c6-4b8b-a982-0c29bc2bfa3a" providerId="AD" clId="Web-{1EE40D86-E4A4-4A97-93A8-C8C07BD21284}"/>
    <pc:docChg chg="">
      <pc:chgData name="Almonte, Marcelo MCPO USN NETC PENSACOLA FL (USA)" userId="S::marcelo.almonte.mil@us.navy.mil::6da9497a-c4c6-4b8b-a982-0c29bc2bfa3a" providerId="AD" clId="Web-{1EE40D86-E4A4-4A97-93A8-C8C07BD21284}" dt="2024-08-07T16:03:49.737" v="1"/>
      <pc:docMkLst>
        <pc:docMk/>
      </pc:docMkLst>
      <pc:sldChg chg="modCm">
        <pc:chgData name="Almonte, Marcelo MCPO USN NETC PENSACOLA FL (USA)" userId="S::marcelo.almonte.mil@us.navy.mil::6da9497a-c4c6-4b8b-a982-0c29bc2bfa3a" providerId="AD" clId="Web-{1EE40D86-E4A4-4A97-93A8-C8C07BD21284}" dt="2024-08-07T16:03:43.862" v="0"/>
        <pc:sldMkLst>
          <pc:docMk/>
          <pc:sldMk cId="3134210922" sldId="275"/>
        </pc:sldMkLst>
        <pc:extLst>
          <p:ext xmlns:p="http://schemas.openxmlformats.org/presentationml/2006/main" uri="{D6D511B9-2390-475A-947B-AFAB55BFBCF1}">
            <pc226:cmChg xmlns:pc226="http://schemas.microsoft.com/office/powerpoint/2022/06/main/command" chg="mod modRxn">
              <pc226:chgData name="Almonte, Marcelo MCPO USN NETC PENSACOLA FL (USA)" userId="S::marcelo.almonte.mil@us.navy.mil::6da9497a-c4c6-4b8b-a982-0c29bc2bfa3a" providerId="AD" clId="Web-{1EE40D86-E4A4-4A97-93A8-C8C07BD21284}" dt="2024-08-07T16:03:43.862" v="0"/>
              <pc2:cmMkLst xmlns:pc2="http://schemas.microsoft.com/office/powerpoint/2019/9/main/command">
                <pc:docMk/>
                <pc:sldMk cId="3134210922" sldId="275"/>
                <pc2:cmMk id="{D910F426-F327-4492-9EA9-FE90A50825B1}"/>
              </pc2:cmMkLst>
            </pc226:cmChg>
          </p:ext>
        </pc:extLst>
      </pc:sldChg>
      <pc:sldChg chg="modCm">
        <pc:chgData name="Almonte, Marcelo MCPO USN NETC PENSACOLA FL (USA)" userId="S::marcelo.almonte.mil@us.navy.mil::6da9497a-c4c6-4b8b-a982-0c29bc2bfa3a" providerId="AD" clId="Web-{1EE40D86-E4A4-4A97-93A8-C8C07BD21284}" dt="2024-08-07T16:03:49.737" v="1"/>
        <pc:sldMkLst>
          <pc:docMk/>
          <pc:sldMk cId="17724669" sldId="326"/>
        </pc:sldMkLst>
        <pc:extLst>
          <p:ext xmlns:p="http://schemas.openxmlformats.org/presentationml/2006/main" uri="{D6D511B9-2390-475A-947B-AFAB55BFBCF1}">
            <pc226:cmChg xmlns:pc226="http://schemas.microsoft.com/office/powerpoint/2022/06/main/command" chg="mod modRxn">
              <pc226:chgData name="Almonte, Marcelo MCPO USN NETC PENSACOLA FL (USA)" userId="S::marcelo.almonte.mil@us.navy.mil::6da9497a-c4c6-4b8b-a982-0c29bc2bfa3a" providerId="AD" clId="Web-{1EE40D86-E4A4-4A97-93A8-C8C07BD21284}" dt="2024-08-07T16:03:49.737" v="1"/>
              <pc2:cmMkLst xmlns:pc2="http://schemas.microsoft.com/office/powerpoint/2019/9/main/command">
                <pc:docMk/>
                <pc:sldMk cId="17724669" sldId="326"/>
                <pc2:cmMk id="{EBAE8875-5FC4-4958-9E8E-213672FAEC3B}"/>
              </pc2:cmMkLst>
            </pc226:cmChg>
          </p:ext>
        </pc:extLst>
      </pc:sldChg>
    </pc:docChg>
  </pc:docChgLst>
  <pc:docChgLst>
    <pc:chgData name="Almonte, Marcelo MCPO USN NETC PENSACOLA FL (USA)" userId="S::marcelo.almonte.mil@us.navy.mil::6da9497a-c4c6-4b8b-a982-0c29bc2bfa3a" providerId="AD" clId="Web-{4E4AC2F0-0B62-4740-9991-22721AE7C42B}"/>
    <pc:docChg chg="sldOrd">
      <pc:chgData name="Almonte, Marcelo MCPO USN NETC PENSACOLA FL (USA)" userId="S::marcelo.almonte.mil@us.navy.mil::6da9497a-c4c6-4b8b-a982-0c29bc2bfa3a" providerId="AD" clId="Web-{4E4AC2F0-0B62-4740-9991-22721AE7C42B}" dt="2024-08-08T14:14:59.167" v="2"/>
      <pc:docMkLst>
        <pc:docMk/>
      </pc:docMkLst>
      <pc:sldChg chg="ord addCm">
        <pc:chgData name="Almonte, Marcelo MCPO USN NETC PENSACOLA FL (USA)" userId="S::marcelo.almonte.mil@us.navy.mil::6da9497a-c4c6-4b8b-a982-0c29bc2bfa3a" providerId="AD" clId="Web-{4E4AC2F0-0B62-4740-9991-22721AE7C42B}" dt="2024-08-08T14:14:59.167" v="2"/>
        <pc:sldMkLst>
          <pc:docMk/>
          <pc:sldMk cId="1489702182" sldId="318"/>
        </pc:sldMkLst>
        <pc:extLst>
          <p:ext xmlns:p="http://schemas.openxmlformats.org/presentationml/2006/main" uri="{D6D511B9-2390-475A-947B-AFAB55BFBCF1}">
            <pc226:cmChg xmlns:pc226="http://schemas.microsoft.com/office/powerpoint/2022/06/main/command" chg="add">
              <pc226:chgData name="Almonte, Marcelo MCPO USN NETC PENSACOLA FL (USA)" userId="S::marcelo.almonte.mil@us.navy.mil::6da9497a-c4c6-4b8b-a982-0c29bc2bfa3a" providerId="AD" clId="Web-{4E4AC2F0-0B62-4740-9991-22721AE7C42B}" dt="2024-08-08T14:14:59.167" v="2"/>
              <pc2:cmMkLst xmlns:pc2="http://schemas.microsoft.com/office/powerpoint/2019/9/main/command">
                <pc:docMk/>
                <pc:sldMk cId="1489702182" sldId="318"/>
                <pc2:cmMk id="{3D2D8D65-6430-4639-AAEF-764C2BC5006F}"/>
              </pc2:cmMkLst>
            </pc226:cmChg>
          </p:ext>
        </pc:extLst>
      </pc:sldChg>
    </pc:docChg>
  </pc:docChgLst>
  <pc:docChgLst>
    <pc:chgData name="Powell, Kelvin R SCPO USN COMNAVCRUITCOM MIL (USA)" userId="S::kelvin.r.powell.mil@us.navy.mil::22933322-2c17-43c2-a70b-5ab02b6482e4" providerId="AD" clId="Web-{885F3BCF-B40F-BD33-6154-7A2D3D881928}"/>
    <pc:docChg chg="mod modSld">
      <pc:chgData name="Powell, Kelvin R SCPO USN COMNAVCRUITCOM MIL (USA)" userId="S::kelvin.r.powell.mil@us.navy.mil::22933322-2c17-43c2-a70b-5ab02b6482e4" providerId="AD" clId="Web-{885F3BCF-B40F-BD33-6154-7A2D3D881928}" dt="2024-08-07T15:01:24.899" v="5" actId="20577"/>
      <pc:docMkLst>
        <pc:docMk/>
      </pc:docMkLst>
      <pc:sldChg chg="modSp modCm">
        <pc:chgData name="Powell, Kelvin R SCPO USN COMNAVCRUITCOM MIL (USA)" userId="S::kelvin.r.powell.mil@us.navy.mil::22933322-2c17-43c2-a70b-5ab02b6482e4" providerId="AD" clId="Web-{885F3BCF-B40F-BD33-6154-7A2D3D881928}" dt="2024-08-07T15:01:24.899" v="5" actId="20577"/>
        <pc:sldMkLst>
          <pc:docMk/>
          <pc:sldMk cId="17724669" sldId="326"/>
        </pc:sldMkLst>
        <pc:spChg chg="mod">
          <ac:chgData name="Powell, Kelvin R SCPO USN COMNAVCRUITCOM MIL (USA)" userId="S::kelvin.r.powell.mil@us.navy.mil::22933322-2c17-43c2-a70b-5ab02b6482e4" providerId="AD" clId="Web-{885F3BCF-B40F-BD33-6154-7A2D3D881928}" dt="2024-08-07T15:01:24.899" v="5" actId="20577"/>
          <ac:spMkLst>
            <pc:docMk/>
            <pc:sldMk cId="17724669" sldId="326"/>
            <ac:spMk id="4" creationId="{69D9D433-3177-2AEB-0303-BE4A68DDB63A}"/>
          </ac:spMkLst>
        </pc:spChg>
        <pc:extLst>
          <p:ext xmlns:p="http://schemas.openxmlformats.org/presentationml/2006/main" uri="{D6D511B9-2390-475A-947B-AFAB55BFBCF1}">
            <pc226:cmChg xmlns:pc226="http://schemas.microsoft.com/office/powerpoint/2022/06/main/command" chg="">
              <pc226:chgData name="Powell, Kelvin R SCPO USN COMNAVCRUITCOM MIL (USA)" userId="S::kelvin.r.powell.mil@us.navy.mil::22933322-2c17-43c2-a70b-5ab02b6482e4" providerId="AD" clId="Web-{885F3BCF-B40F-BD33-6154-7A2D3D881928}" dt="2024-08-07T15:01:06.133" v="1"/>
              <pc2:cmMkLst xmlns:pc2="http://schemas.microsoft.com/office/powerpoint/2019/9/main/command">
                <pc:docMk/>
                <pc:sldMk cId="17724669" sldId="326"/>
                <pc2:cmMk id="{EBAE8875-5FC4-4958-9E8E-213672FAEC3B}"/>
              </pc2:cmMkLst>
              <pc226:cmRplyChg chg="add">
                <pc226:chgData name="Powell, Kelvin R SCPO USN COMNAVCRUITCOM MIL (USA)" userId="S::kelvin.r.powell.mil@us.navy.mil::22933322-2c17-43c2-a70b-5ab02b6482e4" providerId="AD" clId="Web-{885F3BCF-B40F-BD33-6154-7A2D3D881928}" dt="2024-08-07T15:01:06.133" v="1"/>
                <pc2:cmRplyMkLst xmlns:pc2="http://schemas.microsoft.com/office/powerpoint/2019/9/main/command">
                  <pc:docMk/>
                  <pc:sldMk cId="17724669" sldId="326"/>
                  <pc2:cmMk id="{EBAE8875-5FC4-4958-9E8E-213672FAEC3B}"/>
                  <pc2:cmRplyMk id="{5E892198-A067-428B-AE4F-B6720E083458}"/>
                </pc2:cmRplyMkLst>
              </pc226:cmRplyChg>
            </pc226:cmChg>
          </p:ext>
        </pc:extLst>
      </pc:sldChg>
    </pc:docChg>
  </pc:docChgLst>
  <pc:docChgLst>
    <pc:chgData name="Gutierrez, Jennifer Rene CPO USN NAS LEMOORE CA (USA)" userId="S::jennifer.r.gutierrez7.mil@us.navy.mil::f94ddd39-dbf2-4f23-9227-fbd6e1e5930e" providerId="AD" clId="Web-{3A3758CF-AB64-42A9-A201-04B7233CFC4B}"/>
    <pc:docChg chg="modSld">
      <pc:chgData name="Gutierrez, Jennifer Rene CPO USN NAS LEMOORE CA (USA)" userId="S::jennifer.r.gutierrez7.mil@us.navy.mil::f94ddd39-dbf2-4f23-9227-fbd6e1e5930e" providerId="AD" clId="Web-{3A3758CF-AB64-42A9-A201-04B7233CFC4B}" dt="2024-05-23T17:44:02.079" v="175" actId="20577"/>
      <pc:docMkLst>
        <pc:docMk/>
      </pc:docMkLst>
      <pc:sldChg chg="modSp">
        <pc:chgData name="Gutierrez, Jennifer Rene CPO USN NAS LEMOORE CA (USA)" userId="S::jennifer.r.gutierrez7.mil@us.navy.mil::f94ddd39-dbf2-4f23-9227-fbd6e1e5930e" providerId="AD" clId="Web-{3A3758CF-AB64-42A9-A201-04B7233CFC4B}" dt="2024-05-23T17:37:34.151" v="5" actId="20577"/>
        <pc:sldMkLst>
          <pc:docMk/>
          <pc:sldMk cId="1248904320" sldId="263"/>
        </pc:sldMkLst>
        <pc:spChg chg="mod">
          <ac:chgData name="Gutierrez, Jennifer Rene CPO USN NAS LEMOORE CA (USA)" userId="S::jennifer.r.gutierrez7.mil@us.navy.mil::f94ddd39-dbf2-4f23-9227-fbd6e1e5930e" providerId="AD" clId="Web-{3A3758CF-AB64-42A9-A201-04B7233CFC4B}" dt="2024-05-23T17:37:34.151" v="5" actId="20577"/>
          <ac:spMkLst>
            <pc:docMk/>
            <pc:sldMk cId="1248904320" sldId="263"/>
            <ac:spMk id="3" creationId="{00000000-0000-0000-0000-000000000000}"/>
          </ac:spMkLst>
        </pc:spChg>
      </pc:sldChg>
      <pc:sldChg chg="modSp">
        <pc:chgData name="Gutierrez, Jennifer Rene CPO USN NAS LEMOORE CA (USA)" userId="S::jennifer.r.gutierrez7.mil@us.navy.mil::f94ddd39-dbf2-4f23-9227-fbd6e1e5930e" providerId="AD" clId="Web-{3A3758CF-AB64-42A9-A201-04B7233CFC4B}" dt="2024-05-23T17:44:02.079" v="175" actId="20577"/>
        <pc:sldMkLst>
          <pc:docMk/>
          <pc:sldMk cId="1127667513" sldId="294"/>
        </pc:sldMkLst>
        <pc:spChg chg="mod">
          <ac:chgData name="Gutierrez, Jennifer Rene CPO USN NAS LEMOORE CA (USA)" userId="S::jennifer.r.gutierrez7.mil@us.navy.mil::f94ddd39-dbf2-4f23-9227-fbd6e1e5930e" providerId="AD" clId="Web-{3A3758CF-AB64-42A9-A201-04B7233CFC4B}" dt="2024-05-23T17:44:02.079" v="175" actId="20577"/>
          <ac:spMkLst>
            <pc:docMk/>
            <pc:sldMk cId="1127667513" sldId="294"/>
            <ac:spMk id="3" creationId="{4D972D87-1CF5-4000-9A66-03F280081107}"/>
          </ac:spMkLst>
        </pc:spChg>
      </pc:sldChg>
      <pc:sldChg chg="modSp">
        <pc:chgData name="Gutierrez, Jennifer Rene CPO USN NAS LEMOORE CA (USA)" userId="S::jennifer.r.gutierrez7.mil@us.navy.mil::f94ddd39-dbf2-4f23-9227-fbd6e1e5930e" providerId="AD" clId="Web-{3A3758CF-AB64-42A9-A201-04B7233CFC4B}" dt="2024-05-23T17:39:15.746" v="32" actId="1076"/>
        <pc:sldMkLst>
          <pc:docMk/>
          <pc:sldMk cId="2386096353" sldId="307"/>
        </pc:sldMkLst>
        <pc:spChg chg="mod">
          <ac:chgData name="Gutierrez, Jennifer Rene CPO USN NAS LEMOORE CA (USA)" userId="S::jennifer.r.gutierrez7.mil@us.navy.mil::f94ddd39-dbf2-4f23-9227-fbd6e1e5930e" providerId="AD" clId="Web-{3A3758CF-AB64-42A9-A201-04B7233CFC4B}" dt="2024-05-23T17:38:49.496" v="9" actId="1076"/>
          <ac:spMkLst>
            <pc:docMk/>
            <pc:sldMk cId="2386096353" sldId="307"/>
            <ac:spMk id="2" creationId="{78786198-4654-49BF-B385-AC3180F14815}"/>
          </ac:spMkLst>
        </pc:spChg>
        <pc:spChg chg="mod">
          <ac:chgData name="Gutierrez, Jennifer Rene CPO USN NAS LEMOORE CA (USA)" userId="S::jennifer.r.gutierrez7.mil@us.navy.mil::f94ddd39-dbf2-4f23-9227-fbd6e1e5930e" providerId="AD" clId="Web-{3A3758CF-AB64-42A9-A201-04B7233CFC4B}" dt="2024-05-23T17:39:15.746" v="32" actId="1076"/>
          <ac:spMkLst>
            <pc:docMk/>
            <pc:sldMk cId="2386096353" sldId="307"/>
            <ac:spMk id="3" creationId="{7EC6E78F-8717-4978-B018-111AE9D9DC83}"/>
          </ac:spMkLst>
        </pc:spChg>
      </pc:sldChg>
    </pc:docChg>
  </pc:docChgLst>
  <pc:docChgLst>
    <pc:chgData name="Osborne, James R MCPO USN DCNO N1 (USA)" userId="S::james.r.osborne.mil@us.navy.mil::db38b5b9-a24d-48a5-8eba-4cddad04ac17" providerId="AD" clId="Web-{AAB9D386-1042-4B36-A531-C91CA31267E3}"/>
    <pc:docChg chg="mod modSld">
      <pc:chgData name="Osborne, James R MCPO USN DCNO N1 (USA)" userId="S::james.r.osborne.mil@us.navy.mil::db38b5b9-a24d-48a5-8eba-4cddad04ac17" providerId="AD" clId="Web-{AAB9D386-1042-4B36-A531-C91CA31267E3}" dt="2024-08-15T20:48:37.132" v="30" actId="20577"/>
      <pc:docMkLst>
        <pc:docMk/>
      </pc:docMkLst>
      <pc:sldChg chg="modSp">
        <pc:chgData name="Osborne, James R MCPO USN DCNO N1 (USA)" userId="S::james.r.osborne.mil@us.navy.mil::db38b5b9-a24d-48a5-8eba-4cddad04ac17" providerId="AD" clId="Web-{AAB9D386-1042-4B36-A531-C91CA31267E3}" dt="2024-08-15T20:46:44.131" v="7" actId="20577"/>
        <pc:sldMkLst>
          <pc:docMk/>
          <pc:sldMk cId="4159912604" sldId="295"/>
        </pc:sldMkLst>
        <pc:spChg chg="mod">
          <ac:chgData name="Osborne, James R MCPO USN DCNO N1 (USA)" userId="S::james.r.osborne.mil@us.navy.mil::db38b5b9-a24d-48a5-8eba-4cddad04ac17" providerId="AD" clId="Web-{AAB9D386-1042-4B36-A531-C91CA31267E3}" dt="2024-08-15T20:46:44.131" v="7" actId="20577"/>
          <ac:spMkLst>
            <pc:docMk/>
            <pc:sldMk cId="4159912604" sldId="295"/>
            <ac:spMk id="3" creationId="{7EC6E78F-8717-4978-B018-111AE9D9DC83}"/>
          </ac:spMkLst>
        </pc:spChg>
      </pc:sldChg>
      <pc:sldChg chg="modSp modCm">
        <pc:chgData name="Osborne, James R MCPO USN DCNO N1 (USA)" userId="S::james.r.osborne.mil@us.navy.mil::db38b5b9-a24d-48a5-8eba-4cddad04ac17" providerId="AD" clId="Web-{AAB9D386-1042-4B36-A531-C91CA31267E3}" dt="2024-08-15T20:47:51.976" v="26" actId="20577"/>
        <pc:sldMkLst>
          <pc:docMk/>
          <pc:sldMk cId="3313056108" sldId="296"/>
        </pc:sldMkLst>
        <pc:spChg chg="mod">
          <ac:chgData name="Osborne, James R MCPO USN DCNO N1 (USA)" userId="S::james.r.osborne.mil@us.navy.mil::db38b5b9-a24d-48a5-8eba-4cddad04ac17" providerId="AD" clId="Web-{AAB9D386-1042-4B36-A531-C91CA31267E3}" dt="2024-08-15T20:47:45.460" v="18" actId="20577"/>
          <ac:spMkLst>
            <pc:docMk/>
            <pc:sldMk cId="3313056108" sldId="296"/>
            <ac:spMk id="3" creationId="{7EC6E78F-8717-4978-B018-111AE9D9DC83}"/>
          </ac:spMkLst>
        </pc:spChg>
        <pc:spChg chg="mod">
          <ac:chgData name="Osborne, James R MCPO USN DCNO N1 (USA)" userId="S::james.r.osborne.mil@us.navy.mil::db38b5b9-a24d-48a5-8eba-4cddad04ac17" providerId="AD" clId="Web-{AAB9D386-1042-4B36-A531-C91CA31267E3}" dt="2024-08-15T20:47:51.976" v="26" actId="20577"/>
          <ac:spMkLst>
            <pc:docMk/>
            <pc:sldMk cId="3313056108" sldId="296"/>
            <ac:spMk id="5" creationId="{DBABFFC7-1FB6-8CFD-2D7C-FDD189670107}"/>
          </ac:spMkLst>
        </pc:spChg>
        <pc:extLst>
          <p:ext xmlns:p="http://schemas.openxmlformats.org/presentationml/2006/main" uri="{D6D511B9-2390-475A-947B-AFAB55BFBCF1}">
            <pc226:cmChg xmlns:pc226="http://schemas.microsoft.com/office/powerpoint/2022/06/main/command" chg="mod">
              <pc226:chgData name="Osborne, James R MCPO USN DCNO N1 (USA)" userId="S::james.r.osborne.mil@us.navy.mil::db38b5b9-a24d-48a5-8eba-4cddad04ac17" providerId="AD" clId="Web-{AAB9D386-1042-4B36-A531-C91CA31267E3}" dt="2024-08-15T20:47:44.116" v="17" actId="20577"/>
              <pc2:cmMkLst xmlns:pc2="http://schemas.microsoft.com/office/powerpoint/2019/9/main/command">
                <pc:docMk/>
                <pc:sldMk cId="3313056108" sldId="296"/>
                <pc2:cmMk id="{0469042B-748D-4984-8B85-348F564DBF18}"/>
              </pc2:cmMkLst>
            </pc226:cmChg>
          </p:ext>
        </pc:extLst>
      </pc:sldChg>
      <pc:sldChg chg="modSp">
        <pc:chgData name="Osborne, James R MCPO USN DCNO N1 (USA)" userId="S::james.r.osborne.mil@us.navy.mil::db38b5b9-a24d-48a5-8eba-4cddad04ac17" providerId="AD" clId="Web-{AAB9D386-1042-4B36-A531-C91CA31267E3}" dt="2024-08-15T20:48:37.132" v="30" actId="20577"/>
        <pc:sldMkLst>
          <pc:docMk/>
          <pc:sldMk cId="3644908478" sldId="299"/>
        </pc:sldMkLst>
        <pc:spChg chg="mod">
          <ac:chgData name="Osborne, James R MCPO USN DCNO N1 (USA)" userId="S::james.r.osborne.mil@us.navy.mil::db38b5b9-a24d-48a5-8eba-4cddad04ac17" providerId="AD" clId="Web-{AAB9D386-1042-4B36-A531-C91CA31267E3}" dt="2024-08-15T20:48:37.132" v="30" actId="20577"/>
          <ac:spMkLst>
            <pc:docMk/>
            <pc:sldMk cId="3644908478" sldId="299"/>
            <ac:spMk id="3" creationId="{7EC6E78F-8717-4978-B018-111AE9D9DC83}"/>
          </ac:spMkLst>
        </pc:spChg>
      </pc:sldChg>
      <pc:sldChg chg="modSp">
        <pc:chgData name="Osborne, James R MCPO USN DCNO N1 (USA)" userId="S::james.r.osborne.mil@us.navy.mil::db38b5b9-a24d-48a5-8eba-4cddad04ac17" providerId="AD" clId="Web-{AAB9D386-1042-4B36-A531-C91CA31267E3}" dt="2024-08-15T20:48:18.273" v="28" actId="20577"/>
        <pc:sldMkLst>
          <pc:docMk/>
          <pc:sldMk cId="258940517" sldId="309"/>
        </pc:sldMkLst>
        <pc:spChg chg="mod">
          <ac:chgData name="Osborne, James R MCPO USN DCNO N1 (USA)" userId="S::james.r.osborne.mil@us.navy.mil::db38b5b9-a24d-48a5-8eba-4cddad04ac17" providerId="AD" clId="Web-{AAB9D386-1042-4B36-A531-C91CA31267E3}" dt="2024-08-15T20:48:18.273" v="28" actId="20577"/>
          <ac:spMkLst>
            <pc:docMk/>
            <pc:sldMk cId="258940517" sldId="309"/>
            <ac:spMk id="3" creationId="{7EC6E78F-8717-4978-B018-111AE9D9DC83}"/>
          </ac:spMkLst>
        </pc:spChg>
      </pc:sldChg>
    </pc:docChg>
  </pc:docChgLst>
  <pc:docChgLst>
    <pc:chgData name="Powell, Kelvin R SCPO USN COMNAVCRUITCOM MIL (USA)" userId="S::kelvin.r.powell.mil@us.navy.mil::22933322-2c17-43c2-a70b-5ab02b6482e4" providerId="AD" clId="Web-{6CAE705C-0E66-7C7C-F5B2-EC0EECD94330}"/>
    <pc:docChg chg="">
      <pc:chgData name="Powell, Kelvin R SCPO USN COMNAVCRUITCOM MIL (USA)" userId="S::kelvin.r.powell.mil@us.navy.mil::22933322-2c17-43c2-a70b-5ab02b6482e4" providerId="AD" clId="Web-{6CAE705C-0E66-7C7C-F5B2-EC0EECD94330}" dt="2024-08-08T14:58:25.046" v="0"/>
      <pc:docMkLst>
        <pc:docMk/>
      </pc:docMkLst>
      <pc:sldChg chg="modCm">
        <pc:chgData name="Powell, Kelvin R SCPO USN COMNAVCRUITCOM MIL (USA)" userId="S::kelvin.r.powell.mil@us.navy.mil::22933322-2c17-43c2-a70b-5ab02b6482e4" providerId="AD" clId="Web-{6CAE705C-0E66-7C7C-F5B2-EC0EECD94330}" dt="2024-08-08T14:58:25.046" v="0"/>
        <pc:sldMkLst>
          <pc:docMk/>
          <pc:sldMk cId="1489702182" sldId="318"/>
        </pc:sldMkLst>
        <pc:extLst>
          <p:ext xmlns:p="http://schemas.openxmlformats.org/presentationml/2006/main" uri="{D6D511B9-2390-475A-947B-AFAB55BFBCF1}">
            <pc226:cmChg xmlns:pc226="http://schemas.microsoft.com/office/powerpoint/2022/06/main/command" chg="">
              <pc226:chgData name="Powell, Kelvin R SCPO USN COMNAVCRUITCOM MIL (USA)" userId="S::kelvin.r.powell.mil@us.navy.mil::22933322-2c17-43c2-a70b-5ab02b6482e4" providerId="AD" clId="Web-{6CAE705C-0E66-7C7C-F5B2-EC0EECD94330}" dt="2024-08-08T14:58:25.046" v="0"/>
              <pc2:cmMkLst xmlns:pc2="http://schemas.microsoft.com/office/powerpoint/2019/9/main/command">
                <pc:docMk/>
                <pc:sldMk cId="1489702182" sldId="318"/>
                <pc2:cmMk id="{3D2D8D65-6430-4639-AAEF-764C2BC5006F}"/>
              </pc2:cmMkLst>
              <pc226:cmRplyChg chg="add">
                <pc226:chgData name="Powell, Kelvin R SCPO USN COMNAVCRUITCOM MIL (USA)" userId="S::kelvin.r.powell.mil@us.navy.mil::22933322-2c17-43c2-a70b-5ab02b6482e4" providerId="AD" clId="Web-{6CAE705C-0E66-7C7C-F5B2-EC0EECD94330}" dt="2024-08-08T14:58:25.046" v="0"/>
                <pc2:cmRplyMkLst xmlns:pc2="http://schemas.microsoft.com/office/powerpoint/2019/9/main/command">
                  <pc:docMk/>
                  <pc:sldMk cId="1489702182" sldId="318"/>
                  <pc2:cmMk id="{3D2D8D65-6430-4639-AAEF-764C2BC5006F}"/>
                  <pc2:cmRplyMk id="{6386EF76-B3D2-4040-85DD-B29846A03648}"/>
                </pc2:cmRplyMkLst>
              </pc226:cmRplyChg>
            </pc226:cmChg>
          </p:ext>
        </pc:extLst>
      </pc:sldChg>
    </pc:docChg>
  </pc:docChgLst>
  <pc:docChgLst>
    <pc:chgData name="Powell, Kelvin R SCPO USN COMNAVCRUITCOM MIL (USA)" userId="S::kelvin.r.powell.mil@us.navy.mil::22933322-2c17-43c2-a70b-5ab02b6482e4" providerId="AD" clId="Web-{B7880F28-E562-7E14-43D3-D9AC62B5F164}"/>
    <pc:docChg chg="modSld">
      <pc:chgData name="Powell, Kelvin R SCPO USN COMNAVCRUITCOM MIL (USA)" userId="S::kelvin.r.powell.mil@us.navy.mil::22933322-2c17-43c2-a70b-5ab02b6482e4" providerId="AD" clId="Web-{B7880F28-E562-7E14-43D3-D9AC62B5F164}" dt="2024-07-18T13:41:29.772" v="7" actId="20577"/>
      <pc:docMkLst>
        <pc:docMk/>
      </pc:docMkLst>
      <pc:sldChg chg="modSp">
        <pc:chgData name="Powell, Kelvin R SCPO USN COMNAVCRUITCOM MIL (USA)" userId="S::kelvin.r.powell.mil@us.navy.mil::22933322-2c17-43c2-a70b-5ab02b6482e4" providerId="AD" clId="Web-{B7880F28-E562-7E14-43D3-D9AC62B5F164}" dt="2024-07-18T13:39:44.206" v="5" actId="20577"/>
        <pc:sldMkLst>
          <pc:docMk/>
          <pc:sldMk cId="1248904320" sldId="263"/>
        </pc:sldMkLst>
        <pc:spChg chg="mod">
          <ac:chgData name="Powell, Kelvin R SCPO USN COMNAVCRUITCOM MIL (USA)" userId="S::kelvin.r.powell.mil@us.navy.mil::22933322-2c17-43c2-a70b-5ab02b6482e4" providerId="AD" clId="Web-{B7880F28-E562-7E14-43D3-D9AC62B5F164}" dt="2024-07-18T13:39:44.206" v="5" actId="20577"/>
          <ac:spMkLst>
            <pc:docMk/>
            <pc:sldMk cId="1248904320" sldId="263"/>
            <ac:spMk id="3" creationId="{00000000-0000-0000-0000-000000000000}"/>
          </ac:spMkLst>
        </pc:spChg>
      </pc:sldChg>
      <pc:sldChg chg="modSp">
        <pc:chgData name="Powell, Kelvin R SCPO USN COMNAVCRUITCOM MIL (USA)" userId="S::kelvin.r.powell.mil@us.navy.mil::22933322-2c17-43c2-a70b-5ab02b6482e4" providerId="AD" clId="Web-{B7880F28-E562-7E14-43D3-D9AC62B5F164}" dt="2024-07-18T13:41:29.772" v="7" actId="20577"/>
        <pc:sldMkLst>
          <pc:docMk/>
          <pc:sldMk cId="17724669" sldId="326"/>
        </pc:sldMkLst>
        <pc:spChg chg="mod">
          <ac:chgData name="Powell, Kelvin R SCPO USN COMNAVCRUITCOM MIL (USA)" userId="S::kelvin.r.powell.mil@us.navy.mil::22933322-2c17-43c2-a70b-5ab02b6482e4" providerId="AD" clId="Web-{B7880F28-E562-7E14-43D3-D9AC62B5F164}" dt="2024-07-18T13:41:29.772" v="7" actId="20577"/>
          <ac:spMkLst>
            <pc:docMk/>
            <pc:sldMk cId="17724669" sldId="326"/>
            <ac:spMk id="4" creationId="{69D9D433-3177-2AEB-0303-BE4A68DDB63A}"/>
          </ac:spMkLst>
        </pc:spChg>
      </pc:sldChg>
    </pc:docChg>
  </pc:docChgLst>
  <pc:docChgLst>
    <pc:chgData name="Goehring, Kelly R PO1 USN IWTG NORFOLK (USA)" userId="S::kelly.r.goehring2.mil@us.navy.mil::5bcf90d2-0a04-4a98-8635-582510243ad3" providerId="AD" clId="Web-{F276D6CD-FCE7-47E2-95A7-B6596186E5AF}"/>
    <pc:docChg chg="modSld">
      <pc:chgData name="Goehring, Kelly R PO1 USN IWTG NORFOLK (USA)" userId="S::kelly.r.goehring2.mil@us.navy.mil::5bcf90d2-0a04-4a98-8635-582510243ad3" providerId="AD" clId="Web-{F276D6CD-FCE7-47E2-95A7-B6596186E5AF}" dt="2024-05-22T01:27:38.222" v="22" actId="20577"/>
      <pc:docMkLst>
        <pc:docMk/>
      </pc:docMkLst>
      <pc:sldChg chg="modSp">
        <pc:chgData name="Goehring, Kelly R PO1 USN IWTG NORFOLK (USA)" userId="S::kelly.r.goehring2.mil@us.navy.mil::5bcf90d2-0a04-4a98-8635-582510243ad3" providerId="AD" clId="Web-{F276D6CD-FCE7-47E2-95A7-B6596186E5AF}" dt="2024-05-22T01:27:38.222" v="22" actId="20577"/>
        <pc:sldMkLst>
          <pc:docMk/>
          <pc:sldMk cId="1248904320" sldId="263"/>
        </pc:sldMkLst>
        <pc:spChg chg="mod">
          <ac:chgData name="Goehring, Kelly R PO1 USN IWTG NORFOLK (USA)" userId="S::kelly.r.goehring2.mil@us.navy.mil::5bcf90d2-0a04-4a98-8635-582510243ad3" providerId="AD" clId="Web-{F276D6CD-FCE7-47E2-95A7-B6596186E5AF}" dt="2024-05-22T01:27:38.222" v="22" actId="20577"/>
          <ac:spMkLst>
            <pc:docMk/>
            <pc:sldMk cId="1248904320" sldId="263"/>
            <ac:spMk id="3" creationId="{00000000-0000-0000-0000-000000000000}"/>
          </ac:spMkLst>
        </pc:spChg>
      </pc:sldChg>
    </pc:docChg>
  </pc:docChgLst>
  <pc:docChgLst>
    <pc:chgData name="Gutierrez, Jennifer Rene CPO USN NAS LEMOORE CA (USA)" userId="S::jennifer.r.gutierrez7.mil@us.navy.mil::f94ddd39-dbf2-4f23-9227-fbd6e1e5930e" providerId="AD" clId="Web-{676569E2-C36B-43E2-A761-6EE1D60093F7}"/>
    <pc:docChg chg="delSld modSld">
      <pc:chgData name="Gutierrez, Jennifer Rene CPO USN NAS LEMOORE CA (USA)" userId="S::jennifer.r.gutierrez7.mil@us.navy.mil::f94ddd39-dbf2-4f23-9227-fbd6e1e5930e" providerId="AD" clId="Web-{676569E2-C36B-43E2-A761-6EE1D60093F7}" dt="2024-05-22T21:13:47.075" v="1234" actId="20577"/>
      <pc:docMkLst>
        <pc:docMk/>
      </pc:docMkLst>
      <pc:sldChg chg="modSp">
        <pc:chgData name="Gutierrez, Jennifer Rene CPO USN NAS LEMOORE CA (USA)" userId="S::jennifer.r.gutierrez7.mil@us.navy.mil::f94ddd39-dbf2-4f23-9227-fbd6e1e5930e" providerId="AD" clId="Web-{676569E2-C36B-43E2-A761-6EE1D60093F7}" dt="2024-05-22T19:59:44.838" v="4" actId="20577"/>
        <pc:sldMkLst>
          <pc:docMk/>
          <pc:sldMk cId="871650659" sldId="262"/>
        </pc:sldMkLst>
        <pc:spChg chg="mod">
          <ac:chgData name="Gutierrez, Jennifer Rene CPO USN NAS LEMOORE CA (USA)" userId="S::jennifer.r.gutierrez7.mil@us.navy.mil::f94ddd39-dbf2-4f23-9227-fbd6e1e5930e" providerId="AD" clId="Web-{676569E2-C36B-43E2-A761-6EE1D60093F7}" dt="2024-05-22T19:59:44.838" v="4" actId="20577"/>
          <ac:spMkLst>
            <pc:docMk/>
            <pc:sldMk cId="871650659" sldId="262"/>
            <ac:spMk id="3" creationId="{00000000-0000-0000-0000-000000000000}"/>
          </ac:spMkLst>
        </pc:spChg>
      </pc:sldChg>
      <pc:sldChg chg="addSp modSp">
        <pc:chgData name="Gutierrez, Jennifer Rene CPO USN NAS LEMOORE CA (USA)" userId="S::jennifer.r.gutierrez7.mil@us.navy.mil::f94ddd39-dbf2-4f23-9227-fbd6e1e5930e" providerId="AD" clId="Web-{676569E2-C36B-43E2-A761-6EE1D60093F7}" dt="2024-05-22T20:34:04.651" v="257" actId="1076"/>
        <pc:sldMkLst>
          <pc:docMk/>
          <pc:sldMk cId="4159912604" sldId="295"/>
        </pc:sldMkLst>
        <pc:spChg chg="mod">
          <ac:chgData name="Gutierrez, Jennifer Rene CPO USN NAS LEMOORE CA (USA)" userId="S::jennifer.r.gutierrez7.mil@us.navy.mil::f94ddd39-dbf2-4f23-9227-fbd6e1e5930e" providerId="AD" clId="Web-{676569E2-C36B-43E2-A761-6EE1D60093F7}" dt="2024-05-22T20:32:16.442" v="181" actId="20577"/>
          <ac:spMkLst>
            <pc:docMk/>
            <pc:sldMk cId="4159912604" sldId="295"/>
            <ac:spMk id="3" creationId="{7EC6E78F-8717-4978-B018-111AE9D9DC83}"/>
          </ac:spMkLst>
        </pc:spChg>
        <pc:spChg chg="mod">
          <ac:chgData name="Gutierrez, Jennifer Rene CPO USN NAS LEMOORE CA (USA)" userId="S::jennifer.r.gutierrez7.mil@us.navy.mil::f94ddd39-dbf2-4f23-9227-fbd6e1e5930e" providerId="AD" clId="Web-{676569E2-C36B-43E2-A761-6EE1D60093F7}" dt="2024-05-22T20:33:10.101" v="210" actId="20577"/>
          <ac:spMkLst>
            <pc:docMk/>
            <pc:sldMk cId="4159912604" sldId="295"/>
            <ac:spMk id="4" creationId="{7EC6E78F-8717-4978-B018-111AE9D9DC83}"/>
          </ac:spMkLst>
        </pc:spChg>
        <pc:spChg chg="add mod">
          <ac:chgData name="Gutierrez, Jennifer Rene CPO USN NAS LEMOORE CA (USA)" userId="S::jennifer.r.gutierrez7.mil@us.navy.mil::f94ddd39-dbf2-4f23-9227-fbd6e1e5930e" providerId="AD" clId="Web-{676569E2-C36B-43E2-A761-6EE1D60093F7}" dt="2024-05-22T20:34:04.651" v="257" actId="1076"/>
          <ac:spMkLst>
            <pc:docMk/>
            <pc:sldMk cId="4159912604" sldId="295"/>
            <ac:spMk id="5" creationId="{434A0CB4-319D-17EE-B6B3-36B1BC72BAD0}"/>
          </ac:spMkLst>
        </pc:spChg>
      </pc:sldChg>
      <pc:sldChg chg="addSp modSp">
        <pc:chgData name="Gutierrez, Jennifer Rene CPO USN NAS LEMOORE CA (USA)" userId="S::jennifer.r.gutierrez7.mil@us.navy.mil::f94ddd39-dbf2-4f23-9227-fbd6e1e5930e" providerId="AD" clId="Web-{676569E2-C36B-43E2-A761-6EE1D60093F7}" dt="2024-05-22T20:40:58.548" v="383" actId="20577"/>
        <pc:sldMkLst>
          <pc:docMk/>
          <pc:sldMk cId="3313056108" sldId="296"/>
        </pc:sldMkLst>
        <pc:spChg chg="mod">
          <ac:chgData name="Gutierrez, Jennifer Rene CPO USN NAS LEMOORE CA (USA)" userId="S::jennifer.r.gutierrez7.mil@us.navy.mil::f94ddd39-dbf2-4f23-9227-fbd6e1e5930e" providerId="AD" clId="Web-{676569E2-C36B-43E2-A761-6EE1D60093F7}" dt="2024-05-22T20:36:45.347" v="298" actId="20577"/>
          <ac:spMkLst>
            <pc:docMk/>
            <pc:sldMk cId="3313056108" sldId="296"/>
            <ac:spMk id="3" creationId="{7EC6E78F-8717-4978-B018-111AE9D9DC83}"/>
          </ac:spMkLst>
        </pc:spChg>
        <pc:spChg chg="mod">
          <ac:chgData name="Gutierrez, Jennifer Rene CPO USN NAS LEMOORE CA (USA)" userId="S::jennifer.r.gutierrez7.mil@us.navy.mil::f94ddd39-dbf2-4f23-9227-fbd6e1e5930e" providerId="AD" clId="Web-{676569E2-C36B-43E2-A761-6EE1D60093F7}" dt="2024-05-22T20:38:06.882" v="301" actId="20577"/>
          <ac:spMkLst>
            <pc:docMk/>
            <pc:sldMk cId="3313056108" sldId="296"/>
            <ac:spMk id="4" creationId="{7EC6E78F-8717-4978-B018-111AE9D9DC83}"/>
          </ac:spMkLst>
        </pc:spChg>
        <pc:spChg chg="add mod">
          <ac:chgData name="Gutierrez, Jennifer Rene CPO USN NAS LEMOORE CA (USA)" userId="S::jennifer.r.gutierrez7.mil@us.navy.mil::f94ddd39-dbf2-4f23-9227-fbd6e1e5930e" providerId="AD" clId="Web-{676569E2-C36B-43E2-A761-6EE1D60093F7}" dt="2024-05-22T20:40:58.548" v="383" actId="20577"/>
          <ac:spMkLst>
            <pc:docMk/>
            <pc:sldMk cId="3313056108" sldId="296"/>
            <ac:spMk id="5" creationId="{DBABFFC7-1FB6-8CFD-2D7C-FDD189670107}"/>
          </ac:spMkLst>
        </pc:spChg>
      </pc:sldChg>
      <pc:sldChg chg="modSp">
        <pc:chgData name="Gutierrez, Jennifer Rene CPO USN NAS LEMOORE CA (USA)" userId="S::jennifer.r.gutierrez7.mil@us.navy.mil::f94ddd39-dbf2-4f23-9227-fbd6e1e5930e" providerId="AD" clId="Web-{676569E2-C36B-43E2-A761-6EE1D60093F7}" dt="2024-05-22T20:51:58.427" v="416" actId="20577"/>
        <pc:sldMkLst>
          <pc:docMk/>
          <pc:sldMk cId="3644908478" sldId="299"/>
        </pc:sldMkLst>
        <pc:spChg chg="mod">
          <ac:chgData name="Gutierrez, Jennifer Rene CPO USN NAS LEMOORE CA (USA)" userId="S::jennifer.r.gutierrez7.mil@us.navy.mil::f94ddd39-dbf2-4f23-9227-fbd6e1e5930e" providerId="AD" clId="Web-{676569E2-C36B-43E2-A761-6EE1D60093F7}" dt="2024-05-22T20:51:58.427" v="416" actId="20577"/>
          <ac:spMkLst>
            <pc:docMk/>
            <pc:sldMk cId="3644908478" sldId="299"/>
            <ac:spMk id="3" creationId="{7EC6E78F-8717-4978-B018-111AE9D9DC83}"/>
          </ac:spMkLst>
        </pc:spChg>
      </pc:sldChg>
      <pc:sldChg chg="modSp">
        <pc:chgData name="Gutierrez, Jennifer Rene CPO USN NAS LEMOORE CA (USA)" userId="S::jennifer.r.gutierrez7.mil@us.navy.mil::f94ddd39-dbf2-4f23-9227-fbd6e1e5930e" providerId="AD" clId="Web-{676569E2-C36B-43E2-A761-6EE1D60093F7}" dt="2024-05-22T21:13:34.371" v="1233" actId="20577"/>
        <pc:sldMkLst>
          <pc:docMk/>
          <pc:sldMk cId="2386096353" sldId="307"/>
        </pc:sldMkLst>
        <pc:spChg chg="mod">
          <ac:chgData name="Gutierrez, Jennifer Rene CPO USN NAS LEMOORE CA (USA)" userId="S::jennifer.r.gutierrez7.mil@us.navy.mil::f94ddd39-dbf2-4f23-9227-fbd6e1e5930e" providerId="AD" clId="Web-{676569E2-C36B-43E2-A761-6EE1D60093F7}" dt="2024-05-22T21:13:34.371" v="1233" actId="20577"/>
          <ac:spMkLst>
            <pc:docMk/>
            <pc:sldMk cId="2386096353" sldId="307"/>
            <ac:spMk id="3" creationId="{7EC6E78F-8717-4978-B018-111AE9D9DC83}"/>
          </ac:spMkLst>
        </pc:spChg>
      </pc:sldChg>
      <pc:sldChg chg="modSp">
        <pc:chgData name="Gutierrez, Jennifer Rene CPO USN NAS LEMOORE CA (USA)" userId="S::jennifer.r.gutierrez7.mil@us.navy.mil::f94ddd39-dbf2-4f23-9227-fbd6e1e5930e" providerId="AD" clId="Web-{676569E2-C36B-43E2-A761-6EE1D60093F7}" dt="2024-05-22T21:13:47.075" v="1234" actId="20577"/>
        <pc:sldMkLst>
          <pc:docMk/>
          <pc:sldMk cId="258940517" sldId="309"/>
        </pc:sldMkLst>
        <pc:spChg chg="mod">
          <ac:chgData name="Gutierrez, Jennifer Rene CPO USN NAS LEMOORE CA (USA)" userId="S::jennifer.r.gutierrez7.mil@us.navy.mil::f94ddd39-dbf2-4f23-9227-fbd6e1e5930e" providerId="AD" clId="Web-{676569E2-C36B-43E2-A761-6EE1D60093F7}" dt="2024-05-22T20:49:29.497" v="384" actId="20577"/>
          <ac:spMkLst>
            <pc:docMk/>
            <pc:sldMk cId="258940517" sldId="309"/>
            <ac:spMk id="3" creationId="{7EC6E78F-8717-4978-B018-111AE9D9DC83}"/>
          </ac:spMkLst>
        </pc:spChg>
        <pc:spChg chg="mod">
          <ac:chgData name="Gutierrez, Jennifer Rene CPO USN NAS LEMOORE CA (USA)" userId="S::jennifer.r.gutierrez7.mil@us.navy.mil::f94ddd39-dbf2-4f23-9227-fbd6e1e5930e" providerId="AD" clId="Web-{676569E2-C36B-43E2-A761-6EE1D60093F7}" dt="2024-05-22T21:13:47.075" v="1234" actId="20577"/>
          <ac:spMkLst>
            <pc:docMk/>
            <pc:sldMk cId="258940517" sldId="309"/>
            <ac:spMk id="4" creationId="{7EC6E78F-8717-4978-B018-111AE9D9DC83}"/>
          </ac:spMkLst>
        </pc:spChg>
      </pc:sldChg>
      <pc:sldChg chg="modSp">
        <pc:chgData name="Gutierrez, Jennifer Rene CPO USN NAS LEMOORE CA (USA)" userId="S::jennifer.r.gutierrez7.mil@us.navy.mil::f94ddd39-dbf2-4f23-9227-fbd6e1e5930e" providerId="AD" clId="Web-{676569E2-C36B-43E2-A761-6EE1D60093F7}" dt="2024-05-22T20:51:12.018" v="392" actId="20577"/>
        <pc:sldMkLst>
          <pc:docMk/>
          <pc:sldMk cId="3558883770" sldId="313"/>
        </pc:sldMkLst>
        <pc:spChg chg="mod">
          <ac:chgData name="Gutierrez, Jennifer Rene CPO USN NAS LEMOORE CA (USA)" userId="S::jennifer.r.gutierrez7.mil@us.navy.mil::f94ddd39-dbf2-4f23-9227-fbd6e1e5930e" providerId="AD" clId="Web-{676569E2-C36B-43E2-A761-6EE1D60093F7}" dt="2024-05-22T20:51:00.846" v="385" actId="20577"/>
          <ac:spMkLst>
            <pc:docMk/>
            <pc:sldMk cId="3558883770" sldId="313"/>
            <ac:spMk id="2" creationId="{78786198-4654-49BF-B385-AC3180F14815}"/>
          </ac:spMkLst>
        </pc:spChg>
        <pc:spChg chg="mod">
          <ac:chgData name="Gutierrez, Jennifer Rene CPO USN NAS LEMOORE CA (USA)" userId="S::jennifer.r.gutierrez7.mil@us.navy.mil::f94ddd39-dbf2-4f23-9227-fbd6e1e5930e" providerId="AD" clId="Web-{676569E2-C36B-43E2-A761-6EE1D60093F7}" dt="2024-05-22T20:51:12.018" v="392" actId="20577"/>
          <ac:spMkLst>
            <pc:docMk/>
            <pc:sldMk cId="3558883770" sldId="313"/>
            <ac:spMk id="3" creationId="{7EC6E78F-8717-4978-B018-111AE9D9DC83}"/>
          </ac:spMkLst>
        </pc:spChg>
      </pc:sldChg>
      <pc:sldChg chg="modSp">
        <pc:chgData name="Gutierrez, Jennifer Rene CPO USN NAS LEMOORE CA (USA)" userId="S::jennifer.r.gutierrez7.mil@us.navy.mil::f94ddd39-dbf2-4f23-9227-fbd6e1e5930e" providerId="AD" clId="Web-{676569E2-C36B-43E2-A761-6EE1D60093F7}" dt="2024-05-22T21:08:33.667" v="1053" actId="20577"/>
        <pc:sldMkLst>
          <pc:docMk/>
          <pc:sldMk cId="2237140051" sldId="314"/>
        </pc:sldMkLst>
        <pc:spChg chg="mod">
          <ac:chgData name="Gutierrez, Jennifer Rene CPO USN NAS LEMOORE CA (USA)" userId="S::jennifer.r.gutierrez7.mil@us.navy.mil::f94ddd39-dbf2-4f23-9227-fbd6e1e5930e" providerId="AD" clId="Web-{676569E2-C36B-43E2-A761-6EE1D60093F7}" dt="2024-05-22T20:58:20.666" v="676" actId="20577"/>
          <ac:spMkLst>
            <pc:docMk/>
            <pc:sldMk cId="2237140051" sldId="314"/>
            <ac:spMk id="2" creationId="{00000000-0000-0000-0000-000000000000}"/>
          </ac:spMkLst>
        </pc:spChg>
        <pc:spChg chg="mod">
          <ac:chgData name="Gutierrez, Jennifer Rene CPO USN NAS LEMOORE CA (USA)" userId="S::jennifer.r.gutierrez7.mil@us.navy.mil::f94ddd39-dbf2-4f23-9227-fbd6e1e5930e" providerId="AD" clId="Web-{676569E2-C36B-43E2-A761-6EE1D60093F7}" dt="2024-05-22T21:08:33.667" v="1053" actId="20577"/>
          <ac:spMkLst>
            <pc:docMk/>
            <pc:sldMk cId="2237140051" sldId="314"/>
            <ac:spMk id="3" creationId="{00000000-0000-0000-0000-000000000000}"/>
          </ac:spMkLst>
        </pc:spChg>
      </pc:sldChg>
      <pc:sldChg chg="modSp del">
        <pc:chgData name="Gutierrez, Jennifer Rene CPO USN NAS LEMOORE CA (USA)" userId="S::jennifer.r.gutierrez7.mil@us.navy.mil::f94ddd39-dbf2-4f23-9227-fbd6e1e5930e" providerId="AD" clId="Web-{676569E2-C36B-43E2-A761-6EE1D60093F7}" dt="2024-05-22T20:55:41.220" v="541"/>
        <pc:sldMkLst>
          <pc:docMk/>
          <pc:sldMk cId="95363738" sldId="317"/>
        </pc:sldMkLst>
        <pc:spChg chg="mod">
          <ac:chgData name="Gutierrez, Jennifer Rene CPO USN NAS LEMOORE CA (USA)" userId="S::jennifer.r.gutierrez7.mil@us.navy.mil::f94ddd39-dbf2-4f23-9227-fbd6e1e5930e" providerId="AD" clId="Web-{676569E2-C36B-43E2-A761-6EE1D60093F7}" dt="2024-05-22T20:54:35.998" v="540" actId="20577"/>
          <ac:spMkLst>
            <pc:docMk/>
            <pc:sldMk cId="95363738" sldId="317"/>
            <ac:spMk id="4" creationId="{EFC4332D-56C6-1417-7D2D-5F5C5F6A1BC5}"/>
          </ac:spMkLst>
        </pc:spChg>
      </pc:sldChg>
      <pc:sldChg chg="modSp">
        <pc:chgData name="Gutierrez, Jennifer Rene CPO USN NAS LEMOORE CA (USA)" userId="S::jennifer.r.gutierrez7.mil@us.navy.mil::f94ddd39-dbf2-4f23-9227-fbd6e1e5930e" providerId="AD" clId="Web-{676569E2-C36B-43E2-A761-6EE1D60093F7}" dt="2024-05-22T20:54:15.012" v="536" actId="20577"/>
        <pc:sldMkLst>
          <pc:docMk/>
          <pc:sldMk cId="17724669" sldId="326"/>
        </pc:sldMkLst>
        <pc:spChg chg="mod">
          <ac:chgData name="Gutierrez, Jennifer Rene CPO USN NAS LEMOORE CA (USA)" userId="S::jennifer.r.gutierrez7.mil@us.navy.mil::f94ddd39-dbf2-4f23-9227-fbd6e1e5930e" providerId="AD" clId="Web-{676569E2-C36B-43E2-A761-6EE1D60093F7}" dt="2024-05-22T20:54:15.012" v="536" actId="20577"/>
          <ac:spMkLst>
            <pc:docMk/>
            <pc:sldMk cId="17724669" sldId="326"/>
            <ac:spMk id="4" creationId="{69D9D433-3177-2AEB-0303-BE4A68DDB63A}"/>
          </ac:spMkLst>
        </pc:spChg>
      </pc:sldChg>
    </pc:docChg>
  </pc:docChgLst>
  <pc:docChgLst>
    <pc:chgData name="Powell, Kelvin R SCPO USN COMNAVCRUITCOM MIL (USA)" userId="S::kelvin.r.powell.mil@us.navy.mil::22933322-2c17-43c2-a70b-5ab02b6482e4" providerId="AD" clId="Web-{DCB9AD8F-93B3-83AB-FD66-C5ECB0A2164A}"/>
    <pc:docChg chg="modSld">
      <pc:chgData name="Powell, Kelvin R SCPO USN COMNAVCRUITCOM MIL (USA)" userId="S::kelvin.r.powell.mil@us.navy.mil::22933322-2c17-43c2-a70b-5ab02b6482e4" providerId="AD" clId="Web-{DCB9AD8F-93B3-83AB-FD66-C5ECB0A2164A}" dt="2024-05-23T18:43:50.937" v="5" actId="20577"/>
      <pc:docMkLst>
        <pc:docMk/>
      </pc:docMkLst>
      <pc:sldChg chg="modSp">
        <pc:chgData name="Powell, Kelvin R SCPO USN COMNAVCRUITCOM MIL (USA)" userId="S::kelvin.r.powell.mil@us.navy.mil::22933322-2c17-43c2-a70b-5ab02b6482e4" providerId="AD" clId="Web-{DCB9AD8F-93B3-83AB-FD66-C5ECB0A2164A}" dt="2024-05-23T18:43:50.937" v="5" actId="20577"/>
        <pc:sldMkLst>
          <pc:docMk/>
          <pc:sldMk cId="1248904320" sldId="263"/>
        </pc:sldMkLst>
        <pc:spChg chg="mod">
          <ac:chgData name="Powell, Kelvin R SCPO USN COMNAVCRUITCOM MIL (USA)" userId="S::kelvin.r.powell.mil@us.navy.mil::22933322-2c17-43c2-a70b-5ab02b6482e4" providerId="AD" clId="Web-{DCB9AD8F-93B3-83AB-FD66-C5ECB0A2164A}" dt="2024-05-23T18:43:50.937" v="5" actId="20577"/>
          <ac:spMkLst>
            <pc:docMk/>
            <pc:sldMk cId="1248904320" sldId="263"/>
            <ac:spMk id="3" creationId="{00000000-0000-0000-0000-000000000000}"/>
          </ac:spMkLst>
        </pc:spChg>
      </pc:sldChg>
    </pc:docChg>
  </pc:docChgLst>
  <pc:docChgLst>
    <pc:chgData name="Almonte, Marcelo MCPO USN NETC PENSACOLA FL (USA)" userId="S::marcelo.almonte.mil@us.navy.mil::6da9497a-c4c6-4b8b-a982-0c29bc2bfa3a" providerId="AD" clId="Web-{B001181C-79F2-44EF-AD08-9DD5BC11A90A}"/>
    <pc:docChg chg="modSld">
      <pc:chgData name="Almonte, Marcelo MCPO USN NETC PENSACOLA FL (USA)" userId="S::marcelo.almonte.mil@us.navy.mil::6da9497a-c4c6-4b8b-a982-0c29bc2bfa3a" providerId="AD" clId="Web-{B001181C-79F2-44EF-AD08-9DD5BC11A90A}" dt="2024-07-30T18:27:00.953" v="32" actId="20577"/>
      <pc:docMkLst>
        <pc:docMk/>
      </pc:docMkLst>
      <pc:sldChg chg="modSp">
        <pc:chgData name="Almonte, Marcelo MCPO USN NETC PENSACOLA FL (USA)" userId="S::marcelo.almonte.mil@us.navy.mil::6da9497a-c4c6-4b8b-a982-0c29bc2bfa3a" providerId="AD" clId="Web-{B001181C-79F2-44EF-AD08-9DD5BC11A90A}" dt="2024-07-30T18:27:00.953" v="32" actId="20577"/>
        <pc:sldMkLst>
          <pc:docMk/>
          <pc:sldMk cId="2237140051" sldId="314"/>
        </pc:sldMkLst>
        <pc:spChg chg="mod">
          <ac:chgData name="Almonte, Marcelo MCPO USN NETC PENSACOLA FL (USA)" userId="S::marcelo.almonte.mil@us.navy.mil::6da9497a-c4c6-4b8b-a982-0c29bc2bfa3a" providerId="AD" clId="Web-{B001181C-79F2-44EF-AD08-9DD5BC11A90A}" dt="2024-07-30T18:27:00.953" v="32" actId="20577"/>
          <ac:spMkLst>
            <pc:docMk/>
            <pc:sldMk cId="2237140051" sldId="314"/>
            <ac:spMk id="3" creationId="{00000000-0000-0000-0000-000000000000}"/>
          </ac:spMkLst>
        </pc:spChg>
      </pc:sldChg>
    </pc:docChg>
  </pc:docChgLst>
  <pc:docChgLst>
    <pc:chgData name="Powell, Kelvin R SCPO USN COMNAVCRUITCOM MIL (USA)" userId="S::kelvin.r.powell.mil@us.navy.mil::22933322-2c17-43c2-a70b-5ab02b6482e4" providerId="AD" clId="Web-{DFECCA7D-E56C-8B86-2467-F7B864E0AFB1}"/>
    <pc:docChg chg="modSld">
      <pc:chgData name="Powell, Kelvin R SCPO USN COMNAVCRUITCOM MIL (USA)" userId="S::kelvin.r.powell.mil@us.navy.mil::22933322-2c17-43c2-a70b-5ab02b6482e4" providerId="AD" clId="Web-{DFECCA7D-E56C-8B86-2467-F7B864E0AFB1}" dt="2024-08-07T15:26:23.931" v="10"/>
      <pc:docMkLst>
        <pc:docMk/>
      </pc:docMkLst>
      <pc:sldChg chg="addSp delSp modSp modCm">
        <pc:chgData name="Powell, Kelvin R SCPO USN COMNAVCRUITCOM MIL (USA)" userId="S::kelvin.r.powell.mil@us.navy.mil::22933322-2c17-43c2-a70b-5ab02b6482e4" providerId="AD" clId="Web-{DFECCA7D-E56C-8B86-2467-F7B864E0AFB1}" dt="2024-08-07T15:20:27.213" v="9"/>
        <pc:sldMkLst>
          <pc:docMk/>
          <pc:sldMk cId="3134210922" sldId="275"/>
        </pc:sldMkLst>
        <pc:spChg chg="add del mod">
          <ac:chgData name="Powell, Kelvin R SCPO USN COMNAVCRUITCOM MIL (USA)" userId="S::kelvin.r.powell.mil@us.navy.mil::22933322-2c17-43c2-a70b-5ab02b6482e4" providerId="AD" clId="Web-{DFECCA7D-E56C-8B86-2467-F7B864E0AFB1}" dt="2024-08-07T15:19:36.229" v="1"/>
          <ac:spMkLst>
            <pc:docMk/>
            <pc:sldMk cId="3134210922" sldId="275"/>
            <ac:spMk id="4" creationId="{6EC58F20-0D8B-8A48-1DA1-AE80294E19AC}"/>
          </ac:spMkLst>
        </pc:spChg>
        <pc:picChg chg="del">
          <ac:chgData name="Powell, Kelvin R SCPO USN COMNAVCRUITCOM MIL (USA)" userId="S::kelvin.r.powell.mil@us.navy.mil::22933322-2c17-43c2-a70b-5ab02b6482e4" providerId="AD" clId="Web-{DFECCA7D-E56C-8B86-2467-F7B864E0AFB1}" dt="2024-08-07T15:19:34.541" v="0"/>
          <ac:picMkLst>
            <pc:docMk/>
            <pc:sldMk cId="3134210922" sldId="275"/>
            <ac:picMk id="5" creationId="{00000000-0000-0000-0000-000000000000}"/>
          </ac:picMkLst>
        </pc:picChg>
        <pc:picChg chg="add mod ord">
          <ac:chgData name="Powell, Kelvin R SCPO USN COMNAVCRUITCOM MIL (USA)" userId="S::kelvin.r.powell.mil@us.navy.mil::22933322-2c17-43c2-a70b-5ab02b6482e4" providerId="AD" clId="Web-{DFECCA7D-E56C-8B86-2467-F7B864E0AFB1}" dt="2024-08-07T15:19:56.885" v="8" actId="14100"/>
          <ac:picMkLst>
            <pc:docMk/>
            <pc:sldMk cId="3134210922" sldId="275"/>
            <ac:picMk id="6" creationId="{54C9D16C-CE6A-8DF7-7449-4AFEBA74DD73}"/>
          </ac:picMkLst>
        </pc:picChg>
        <pc:extLst>
          <p:ext xmlns:p="http://schemas.openxmlformats.org/presentationml/2006/main" uri="{D6D511B9-2390-475A-947B-AFAB55BFBCF1}">
            <pc226:cmChg xmlns:pc226="http://schemas.microsoft.com/office/powerpoint/2022/06/main/command" chg="">
              <pc226:chgData name="Powell, Kelvin R SCPO USN COMNAVCRUITCOM MIL (USA)" userId="S::kelvin.r.powell.mil@us.navy.mil::22933322-2c17-43c2-a70b-5ab02b6482e4" providerId="AD" clId="Web-{DFECCA7D-E56C-8B86-2467-F7B864E0AFB1}" dt="2024-08-07T15:20:27.213" v="9"/>
              <pc2:cmMkLst xmlns:pc2="http://schemas.microsoft.com/office/powerpoint/2019/9/main/command">
                <pc:docMk/>
                <pc:sldMk cId="3134210922" sldId="275"/>
                <pc2:cmMk id="{D910F426-F327-4492-9EA9-FE90A50825B1}"/>
              </pc2:cmMkLst>
              <pc226:cmRplyChg chg="add">
                <pc226:chgData name="Powell, Kelvin R SCPO USN COMNAVCRUITCOM MIL (USA)" userId="S::kelvin.r.powell.mil@us.navy.mil::22933322-2c17-43c2-a70b-5ab02b6482e4" providerId="AD" clId="Web-{DFECCA7D-E56C-8B86-2467-F7B864E0AFB1}" dt="2024-08-07T15:20:27.213" v="9"/>
                <pc2:cmRplyMkLst xmlns:pc2="http://schemas.microsoft.com/office/powerpoint/2019/9/main/command">
                  <pc:docMk/>
                  <pc:sldMk cId="3134210922" sldId="275"/>
                  <pc2:cmMk id="{D910F426-F327-4492-9EA9-FE90A50825B1}"/>
                  <pc2:cmRplyMk id="{C5CFB9DF-5DB8-43BC-8702-D08BD47A178B}"/>
                </pc2:cmRplyMkLst>
              </pc226:cmRplyChg>
            </pc226:cmChg>
          </p:ext>
        </pc:extLst>
      </pc:sldChg>
      <pc:sldChg chg="modCm">
        <pc:chgData name="Powell, Kelvin R SCPO USN COMNAVCRUITCOM MIL (USA)" userId="S::kelvin.r.powell.mil@us.navy.mil::22933322-2c17-43c2-a70b-5ab02b6482e4" providerId="AD" clId="Web-{DFECCA7D-E56C-8B86-2467-F7B864E0AFB1}" dt="2024-08-07T15:26:23.931" v="10"/>
        <pc:sldMkLst>
          <pc:docMk/>
          <pc:sldMk cId="451479291" sldId="327"/>
        </pc:sldMkLst>
        <pc:extLst>
          <p:ext xmlns:p="http://schemas.openxmlformats.org/presentationml/2006/main" uri="{D6D511B9-2390-475A-947B-AFAB55BFBCF1}">
            <pc226:cmChg xmlns:pc226="http://schemas.microsoft.com/office/powerpoint/2022/06/main/command" chg="">
              <pc226:chgData name="Powell, Kelvin R SCPO USN COMNAVCRUITCOM MIL (USA)" userId="S::kelvin.r.powell.mil@us.navy.mil::22933322-2c17-43c2-a70b-5ab02b6482e4" providerId="AD" clId="Web-{DFECCA7D-E56C-8B86-2467-F7B864E0AFB1}" dt="2024-08-07T15:26:23.931" v="10"/>
              <pc2:cmMkLst xmlns:pc2="http://schemas.microsoft.com/office/powerpoint/2019/9/main/command">
                <pc:docMk/>
                <pc:sldMk cId="451479291" sldId="327"/>
                <pc2:cmMk id="{C1BEADE1-6AFC-4634-B12A-0416BBB7D4CA}"/>
              </pc2:cmMkLst>
              <pc226:cmRplyChg chg="add">
                <pc226:chgData name="Powell, Kelvin R SCPO USN COMNAVCRUITCOM MIL (USA)" userId="S::kelvin.r.powell.mil@us.navy.mil::22933322-2c17-43c2-a70b-5ab02b6482e4" providerId="AD" clId="Web-{DFECCA7D-E56C-8B86-2467-F7B864E0AFB1}" dt="2024-08-07T15:26:23.931" v="10"/>
                <pc2:cmRplyMkLst xmlns:pc2="http://schemas.microsoft.com/office/powerpoint/2019/9/main/command">
                  <pc:docMk/>
                  <pc:sldMk cId="451479291" sldId="327"/>
                  <pc2:cmMk id="{C1BEADE1-6AFC-4634-B12A-0416BBB7D4CA}"/>
                  <pc2:cmRplyMk id="{0AD77E6F-A761-4134-9CD3-33299FFEB5BD}"/>
                </pc2:cmRplyMkLst>
              </pc226:cmRplyChg>
            </pc226:cmChg>
          </p:ext>
        </pc:extLst>
      </pc:sldChg>
    </pc:docChg>
  </pc:docChgLst>
  <pc:docChgLst>
    <pc:chgData name="Goehring, Kelly R PO1 USN IWTG NORFOLK (USA)" userId="S::kelly.r.goehring2.mil@us.navy.mil::5bcf90d2-0a04-4a98-8635-582510243ad3" providerId="AD" clId="Web-{A729308C-12B7-420F-96AE-B6AE3339542A}"/>
    <pc:docChg chg="modSld">
      <pc:chgData name="Goehring, Kelly R PO1 USN IWTG NORFOLK (USA)" userId="S::kelly.r.goehring2.mil@us.navy.mil::5bcf90d2-0a04-4a98-8635-582510243ad3" providerId="AD" clId="Web-{A729308C-12B7-420F-96AE-B6AE3339542A}" dt="2024-05-23T17:57:32.035" v="11" actId="14100"/>
      <pc:docMkLst>
        <pc:docMk/>
      </pc:docMkLst>
      <pc:sldChg chg="modSp">
        <pc:chgData name="Goehring, Kelly R PO1 USN IWTG NORFOLK (USA)" userId="S::kelly.r.goehring2.mil@us.navy.mil::5bcf90d2-0a04-4a98-8635-582510243ad3" providerId="AD" clId="Web-{A729308C-12B7-420F-96AE-B6AE3339542A}" dt="2024-05-23T17:53:18.302" v="1" actId="20577"/>
        <pc:sldMkLst>
          <pc:docMk/>
          <pc:sldMk cId="17724669" sldId="326"/>
        </pc:sldMkLst>
        <pc:spChg chg="mod">
          <ac:chgData name="Goehring, Kelly R PO1 USN IWTG NORFOLK (USA)" userId="S::kelly.r.goehring2.mil@us.navy.mil::5bcf90d2-0a04-4a98-8635-582510243ad3" providerId="AD" clId="Web-{A729308C-12B7-420F-96AE-B6AE3339542A}" dt="2024-05-23T17:53:18.302" v="1" actId="20577"/>
          <ac:spMkLst>
            <pc:docMk/>
            <pc:sldMk cId="17724669" sldId="326"/>
            <ac:spMk id="4" creationId="{69D9D433-3177-2AEB-0303-BE4A68DDB63A}"/>
          </ac:spMkLst>
        </pc:spChg>
      </pc:sldChg>
      <pc:sldChg chg="modSp">
        <pc:chgData name="Goehring, Kelly R PO1 USN IWTG NORFOLK (USA)" userId="S::kelly.r.goehring2.mil@us.navy.mil::5bcf90d2-0a04-4a98-8635-582510243ad3" providerId="AD" clId="Web-{A729308C-12B7-420F-96AE-B6AE3339542A}" dt="2024-05-23T17:55:23.356" v="2" actId="14100"/>
        <pc:sldMkLst>
          <pc:docMk/>
          <pc:sldMk cId="451479291" sldId="327"/>
        </pc:sldMkLst>
        <pc:picChg chg="mod">
          <ac:chgData name="Goehring, Kelly R PO1 USN IWTG NORFOLK (USA)" userId="S::kelly.r.goehring2.mil@us.navy.mil::5bcf90d2-0a04-4a98-8635-582510243ad3" providerId="AD" clId="Web-{A729308C-12B7-420F-96AE-B6AE3339542A}" dt="2024-05-23T17:55:23.356" v="2" actId="14100"/>
          <ac:picMkLst>
            <pc:docMk/>
            <pc:sldMk cId="451479291" sldId="327"/>
            <ac:picMk id="7" creationId="{9D4D2A98-4A75-202E-2431-FFAEE28A75EB}"/>
          </ac:picMkLst>
        </pc:picChg>
      </pc:sldChg>
      <pc:sldChg chg="modSp">
        <pc:chgData name="Goehring, Kelly R PO1 USN IWTG NORFOLK (USA)" userId="S::kelly.r.goehring2.mil@us.navy.mil::5bcf90d2-0a04-4a98-8635-582510243ad3" providerId="AD" clId="Web-{A729308C-12B7-420F-96AE-B6AE3339542A}" dt="2024-05-23T17:56:34.688" v="6" actId="14100"/>
        <pc:sldMkLst>
          <pc:docMk/>
          <pc:sldMk cId="789735319" sldId="328"/>
        </pc:sldMkLst>
        <pc:picChg chg="mod">
          <ac:chgData name="Goehring, Kelly R PO1 USN IWTG NORFOLK (USA)" userId="S::kelly.r.goehring2.mil@us.navy.mil::5bcf90d2-0a04-4a98-8635-582510243ad3" providerId="AD" clId="Web-{A729308C-12B7-420F-96AE-B6AE3339542A}" dt="2024-05-23T17:56:34.688" v="6" actId="14100"/>
          <ac:picMkLst>
            <pc:docMk/>
            <pc:sldMk cId="789735319" sldId="328"/>
            <ac:picMk id="5" creationId="{1C681630-B67D-D0BC-3C42-49931C4DA8AF}"/>
          </ac:picMkLst>
        </pc:picChg>
      </pc:sldChg>
      <pc:sldChg chg="modSp">
        <pc:chgData name="Goehring, Kelly R PO1 USN IWTG NORFOLK (USA)" userId="S::kelly.r.goehring2.mil@us.navy.mil::5bcf90d2-0a04-4a98-8635-582510243ad3" providerId="AD" clId="Web-{A729308C-12B7-420F-96AE-B6AE3339542A}" dt="2024-05-23T17:57:32.035" v="11" actId="14100"/>
        <pc:sldMkLst>
          <pc:docMk/>
          <pc:sldMk cId="3932982118" sldId="330"/>
        </pc:sldMkLst>
        <pc:picChg chg="mod">
          <ac:chgData name="Goehring, Kelly R PO1 USN IWTG NORFOLK (USA)" userId="S::kelly.r.goehring2.mil@us.navy.mil::5bcf90d2-0a04-4a98-8635-582510243ad3" providerId="AD" clId="Web-{A729308C-12B7-420F-96AE-B6AE3339542A}" dt="2024-05-23T17:57:32.035" v="11" actId="14100"/>
          <ac:picMkLst>
            <pc:docMk/>
            <pc:sldMk cId="3932982118" sldId="330"/>
            <ac:picMk id="6" creationId="{7EC77E4A-C5C8-465F-8F37-BC4BC977B866}"/>
          </ac:picMkLst>
        </pc:picChg>
      </pc:sldChg>
    </pc:docChg>
  </pc:docChgLst>
  <pc:docChgLst>
    <pc:chgData name="Gutierrez, Jennifer Rene CPO USN NAS LEMOORE CA (USA)" userId="S::jennifer.r.gutierrez7.mil@us.navy.mil::f94ddd39-dbf2-4f23-9227-fbd6e1e5930e" providerId="AD" clId="Web-{F822704B-BD10-4201-8703-1C541F9F4368}"/>
    <pc:docChg chg="modSld">
      <pc:chgData name="Gutierrez, Jennifer Rene CPO USN NAS LEMOORE CA (USA)" userId="S::jennifer.r.gutierrez7.mil@us.navy.mil::f94ddd39-dbf2-4f23-9227-fbd6e1e5930e" providerId="AD" clId="Web-{F822704B-BD10-4201-8703-1C541F9F4368}" dt="2024-05-23T17:20:16.766" v="308" actId="20577"/>
      <pc:docMkLst>
        <pc:docMk/>
      </pc:docMkLst>
      <pc:sldChg chg="modSp modNotes">
        <pc:chgData name="Gutierrez, Jennifer Rene CPO USN NAS LEMOORE CA (USA)" userId="S::jennifer.r.gutierrez7.mil@us.navy.mil::f94ddd39-dbf2-4f23-9227-fbd6e1e5930e" providerId="AD" clId="Web-{F822704B-BD10-4201-8703-1C541F9F4368}" dt="2024-05-23T16:11:45.599" v="306"/>
        <pc:sldMkLst>
          <pc:docMk/>
          <pc:sldMk cId="2871540924" sldId="298"/>
        </pc:sldMkLst>
        <pc:spChg chg="mod">
          <ac:chgData name="Gutierrez, Jennifer Rene CPO USN NAS LEMOORE CA (USA)" userId="S::jennifer.r.gutierrez7.mil@us.navy.mil::f94ddd39-dbf2-4f23-9227-fbd6e1e5930e" providerId="AD" clId="Web-{F822704B-BD10-4201-8703-1C541F9F4368}" dt="2024-05-23T16:10:38.270" v="172" actId="1076"/>
          <ac:spMkLst>
            <pc:docMk/>
            <pc:sldMk cId="2871540924" sldId="298"/>
            <ac:spMk id="2" creationId="{0A1398A4-7895-479A-877B-0A6B3B76AD64}"/>
          </ac:spMkLst>
        </pc:spChg>
      </pc:sldChg>
      <pc:sldChg chg="modSp">
        <pc:chgData name="Gutierrez, Jennifer Rene CPO USN NAS LEMOORE CA (USA)" userId="S::jennifer.r.gutierrez7.mil@us.navy.mil::f94ddd39-dbf2-4f23-9227-fbd6e1e5930e" providerId="AD" clId="Web-{F822704B-BD10-4201-8703-1C541F9F4368}" dt="2024-05-23T16:05:04.420" v="99" actId="20577"/>
        <pc:sldMkLst>
          <pc:docMk/>
          <pc:sldMk cId="3558883770" sldId="313"/>
        </pc:sldMkLst>
        <pc:spChg chg="mod">
          <ac:chgData name="Gutierrez, Jennifer Rene CPO USN NAS LEMOORE CA (USA)" userId="S::jennifer.r.gutierrez7.mil@us.navy.mil::f94ddd39-dbf2-4f23-9227-fbd6e1e5930e" providerId="AD" clId="Web-{F822704B-BD10-4201-8703-1C541F9F4368}" dt="2024-05-23T16:05:04.420" v="99" actId="20577"/>
          <ac:spMkLst>
            <pc:docMk/>
            <pc:sldMk cId="3558883770" sldId="313"/>
            <ac:spMk id="3" creationId="{7EC6E78F-8717-4978-B018-111AE9D9DC83}"/>
          </ac:spMkLst>
        </pc:spChg>
      </pc:sldChg>
      <pc:sldChg chg="modSp">
        <pc:chgData name="Gutierrez, Jennifer Rene CPO USN NAS LEMOORE CA (USA)" userId="S::jennifer.r.gutierrez7.mil@us.navy.mil::f94ddd39-dbf2-4f23-9227-fbd6e1e5930e" providerId="AD" clId="Web-{F822704B-BD10-4201-8703-1C541F9F4368}" dt="2024-05-23T16:10:12.738" v="171" actId="1076"/>
        <pc:sldMkLst>
          <pc:docMk/>
          <pc:sldMk cId="2237140051" sldId="314"/>
        </pc:sldMkLst>
        <pc:spChg chg="mod">
          <ac:chgData name="Gutierrez, Jennifer Rene CPO USN NAS LEMOORE CA (USA)" userId="S::jennifer.r.gutierrez7.mil@us.navy.mil::f94ddd39-dbf2-4f23-9227-fbd6e1e5930e" providerId="AD" clId="Web-{F822704B-BD10-4201-8703-1C541F9F4368}" dt="2024-05-23T16:10:12.738" v="171" actId="1076"/>
          <ac:spMkLst>
            <pc:docMk/>
            <pc:sldMk cId="2237140051" sldId="314"/>
            <ac:spMk id="3" creationId="{00000000-0000-0000-0000-000000000000}"/>
          </ac:spMkLst>
        </pc:spChg>
      </pc:sldChg>
      <pc:sldChg chg="modSp">
        <pc:chgData name="Gutierrez, Jennifer Rene CPO USN NAS LEMOORE CA (USA)" userId="S::jennifer.r.gutierrez7.mil@us.navy.mil::f94ddd39-dbf2-4f23-9227-fbd6e1e5930e" providerId="AD" clId="Web-{F822704B-BD10-4201-8703-1C541F9F4368}" dt="2024-05-23T17:20:16.766" v="308" actId="20577"/>
        <pc:sldMkLst>
          <pc:docMk/>
          <pc:sldMk cId="17724669" sldId="326"/>
        </pc:sldMkLst>
        <pc:spChg chg="mod">
          <ac:chgData name="Gutierrez, Jennifer Rene CPO USN NAS LEMOORE CA (USA)" userId="S::jennifer.r.gutierrez7.mil@us.navy.mil::f94ddd39-dbf2-4f23-9227-fbd6e1e5930e" providerId="AD" clId="Web-{F822704B-BD10-4201-8703-1C541F9F4368}" dt="2024-05-23T17:20:16.766" v="308" actId="20577"/>
          <ac:spMkLst>
            <pc:docMk/>
            <pc:sldMk cId="17724669" sldId="326"/>
            <ac:spMk id="4" creationId="{69D9D433-3177-2AEB-0303-BE4A68DDB63A}"/>
          </ac:spMkLst>
        </pc:spChg>
      </pc:sldChg>
    </pc:docChg>
  </pc:docChgLst>
  <pc:docChgLst>
    <pc:chgData name="Powell, Kelvin R SCPO USN COMNAVCRUITCOM MIL (USA)" userId="S::kelvin.r.powell.mil@us.navy.mil::22933322-2c17-43c2-a70b-5ab02b6482e4" providerId="AD" clId="Web-{730AB5DE-F3B7-423B-BF7C-3D7F8B037DAF}"/>
    <pc:docChg chg="delSld modSld">
      <pc:chgData name="Powell, Kelvin R SCPO USN COMNAVCRUITCOM MIL (USA)" userId="S::kelvin.r.powell.mil@us.navy.mil::22933322-2c17-43c2-a70b-5ab02b6482e4" providerId="AD" clId="Web-{730AB5DE-F3B7-423B-BF7C-3D7F8B037DAF}" dt="2024-08-08T13:38:38.105" v="8"/>
      <pc:docMkLst>
        <pc:docMk/>
      </pc:docMkLst>
      <pc:sldChg chg="modCm">
        <pc:chgData name="Powell, Kelvin R SCPO USN COMNAVCRUITCOM MIL (USA)" userId="S::kelvin.r.powell.mil@us.navy.mil::22933322-2c17-43c2-a70b-5ab02b6482e4" providerId="AD" clId="Web-{730AB5DE-F3B7-423B-BF7C-3D7F8B037DAF}" dt="2024-08-08T13:38:38.105" v="8"/>
        <pc:sldMkLst>
          <pc:docMk/>
          <pc:sldMk cId="3134210922" sldId="275"/>
        </pc:sldMkLst>
        <pc:extLst>
          <p:ext xmlns:p="http://schemas.openxmlformats.org/presentationml/2006/main" uri="{D6D511B9-2390-475A-947B-AFAB55BFBCF1}">
            <pc226:cmChg xmlns:pc226="http://schemas.microsoft.com/office/powerpoint/2022/06/main/command" chg="">
              <pc226:chgData name="Powell, Kelvin R SCPO USN COMNAVCRUITCOM MIL (USA)" userId="S::kelvin.r.powell.mil@us.navy.mil::22933322-2c17-43c2-a70b-5ab02b6482e4" providerId="AD" clId="Web-{730AB5DE-F3B7-423B-BF7C-3D7F8B037DAF}" dt="2024-08-08T13:38:38.105" v="8"/>
              <pc2:cmMkLst xmlns:pc2="http://schemas.microsoft.com/office/powerpoint/2019/9/main/command">
                <pc:docMk/>
                <pc:sldMk cId="3134210922" sldId="275"/>
                <pc2:cmMk id="{D910F426-F327-4492-9EA9-FE90A50825B1}"/>
              </pc2:cmMkLst>
              <pc226:cmRplyChg chg="add">
                <pc226:chgData name="Powell, Kelvin R SCPO USN COMNAVCRUITCOM MIL (USA)" userId="S::kelvin.r.powell.mil@us.navy.mil::22933322-2c17-43c2-a70b-5ab02b6482e4" providerId="AD" clId="Web-{730AB5DE-F3B7-423B-BF7C-3D7F8B037DAF}" dt="2024-08-08T13:38:38.105" v="8"/>
                <pc2:cmRplyMkLst xmlns:pc2="http://schemas.microsoft.com/office/powerpoint/2019/9/main/command">
                  <pc:docMk/>
                  <pc:sldMk cId="3134210922" sldId="275"/>
                  <pc2:cmMk id="{D910F426-F327-4492-9EA9-FE90A50825B1}"/>
                  <pc2:cmRplyMk id="{42C9A803-611B-4F4F-B53B-722547DF0E6E}"/>
                </pc2:cmRplyMkLst>
              </pc226:cmRplyChg>
            </pc226:cmChg>
          </p:ext>
        </pc:extLst>
      </pc:sldChg>
      <pc:sldChg chg="del mod modShow">
        <pc:chgData name="Powell, Kelvin R SCPO USN COMNAVCRUITCOM MIL (USA)" userId="S::kelvin.r.powell.mil@us.navy.mil::22933322-2c17-43c2-a70b-5ab02b6482e4" providerId="AD" clId="Web-{730AB5DE-F3B7-423B-BF7C-3D7F8B037DAF}" dt="2024-08-08T13:37:45.103" v="4"/>
        <pc:sldMkLst>
          <pc:docMk/>
          <pc:sldMk cId="451479291" sldId="327"/>
        </pc:sldMkLst>
      </pc:sldChg>
      <pc:sldChg chg="del mod modShow">
        <pc:chgData name="Powell, Kelvin R SCPO USN COMNAVCRUITCOM MIL (USA)" userId="S::kelvin.r.powell.mil@us.navy.mil::22933322-2c17-43c2-a70b-5ab02b6482e4" providerId="AD" clId="Web-{730AB5DE-F3B7-423B-BF7C-3D7F8B037DAF}" dt="2024-08-08T13:37:49.900" v="5"/>
        <pc:sldMkLst>
          <pc:docMk/>
          <pc:sldMk cId="789735319" sldId="328"/>
        </pc:sldMkLst>
      </pc:sldChg>
      <pc:sldChg chg="del mod modShow">
        <pc:chgData name="Powell, Kelvin R SCPO USN COMNAVCRUITCOM MIL (USA)" userId="S::kelvin.r.powell.mil@us.navy.mil::22933322-2c17-43c2-a70b-5ab02b6482e4" providerId="AD" clId="Web-{730AB5DE-F3B7-423B-BF7C-3D7F8B037DAF}" dt="2024-08-08T13:37:52.228" v="6"/>
        <pc:sldMkLst>
          <pc:docMk/>
          <pc:sldMk cId="1255164241" sldId="329"/>
        </pc:sldMkLst>
      </pc:sldChg>
      <pc:sldChg chg="del mod modShow">
        <pc:chgData name="Powell, Kelvin R SCPO USN COMNAVCRUITCOM MIL (USA)" userId="S::kelvin.r.powell.mil@us.navy.mil::22933322-2c17-43c2-a70b-5ab02b6482e4" providerId="AD" clId="Web-{730AB5DE-F3B7-423B-BF7C-3D7F8B037DAF}" dt="2024-08-08T13:37:59.088" v="7"/>
        <pc:sldMkLst>
          <pc:docMk/>
          <pc:sldMk cId="3932982118" sldId="33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55601-EDFE-4703-A140-5D140AC6BDA7}" type="doc">
      <dgm:prSet loTypeId="urn:microsoft.com/office/officeart/2005/8/layout/hProcess3" loCatId="process" qsTypeId="urn:microsoft.com/office/officeart/2005/8/quickstyle/simple1" qsCatId="simple" csTypeId="urn:microsoft.com/office/officeart/2005/8/colors/accent0_2" csCatId="mainScheme" phldr="1"/>
      <dgm:spPr/>
    </dgm:pt>
    <dgm:pt modelId="{C42667AB-AE7B-4254-89F5-CA7D16A947ED}">
      <dgm:prSet phldrT="[Text]" phldr="0"/>
      <dgm:spPr/>
      <dgm:t>
        <a:bodyPr/>
        <a:lstStyle/>
        <a:p>
          <a:pPr rtl="0"/>
          <a:r>
            <a:rPr lang="en-US"/>
            <a:t>Once you access </a:t>
          </a:r>
          <a:r>
            <a:rPr lang="en-US" b="1">
              <a:latin typeface="Tahoma"/>
            </a:rPr>
            <a:t>the ICDP</a:t>
          </a:r>
          <a:r>
            <a:rPr lang="en-US" b="1"/>
            <a:t>, choose </a:t>
          </a:r>
          <a:r>
            <a:rPr lang="en-US"/>
            <a:t>the CDB timeframe</a:t>
          </a:r>
        </a:p>
      </dgm:t>
    </dgm:pt>
    <dgm:pt modelId="{563303BF-9735-44F2-AFA0-7AECCD12D969}" type="parTrans" cxnId="{3B79603A-7EF2-4FE0-8D05-5446FDAA7E44}">
      <dgm:prSet/>
      <dgm:spPr/>
      <dgm:t>
        <a:bodyPr/>
        <a:lstStyle/>
        <a:p>
          <a:endParaRPr lang="en-US"/>
        </a:p>
      </dgm:t>
    </dgm:pt>
    <dgm:pt modelId="{976AA238-CAFE-49C1-99D3-9EFAEB01C7A9}" type="sibTrans" cxnId="{3B79603A-7EF2-4FE0-8D05-5446FDAA7E44}">
      <dgm:prSet/>
      <dgm:spPr/>
      <dgm:t>
        <a:bodyPr/>
        <a:lstStyle/>
        <a:p>
          <a:endParaRPr lang="en-US"/>
        </a:p>
      </dgm:t>
    </dgm:pt>
    <dgm:pt modelId="{C9C4459B-9E85-4FCD-BC5B-4E56CE64021A}" type="pres">
      <dgm:prSet presAssocID="{0DA55601-EDFE-4703-A140-5D140AC6BDA7}" presName="Name0" presStyleCnt="0">
        <dgm:presLayoutVars>
          <dgm:dir/>
          <dgm:animLvl val="lvl"/>
          <dgm:resizeHandles val="exact"/>
        </dgm:presLayoutVars>
      </dgm:prSet>
      <dgm:spPr/>
    </dgm:pt>
    <dgm:pt modelId="{E96BF2C1-4BA3-4BB6-AD04-7E03A88F0F40}" type="pres">
      <dgm:prSet presAssocID="{0DA55601-EDFE-4703-A140-5D140AC6BDA7}" presName="dummy" presStyleCnt="0"/>
      <dgm:spPr/>
    </dgm:pt>
    <dgm:pt modelId="{1D740D2C-3C1A-47AA-B89D-AFBE45855DF4}" type="pres">
      <dgm:prSet presAssocID="{0DA55601-EDFE-4703-A140-5D140AC6BDA7}" presName="linH" presStyleCnt="0"/>
      <dgm:spPr/>
    </dgm:pt>
    <dgm:pt modelId="{315F6D44-4022-453D-B558-B8D97D3E8442}" type="pres">
      <dgm:prSet presAssocID="{0DA55601-EDFE-4703-A140-5D140AC6BDA7}" presName="padding1" presStyleCnt="0"/>
      <dgm:spPr/>
    </dgm:pt>
    <dgm:pt modelId="{D28D0BCC-DE5A-4EB4-ACAA-B5FD2AB2DF1C}" type="pres">
      <dgm:prSet presAssocID="{C42667AB-AE7B-4254-89F5-CA7D16A947ED}" presName="linV" presStyleCnt="0"/>
      <dgm:spPr/>
    </dgm:pt>
    <dgm:pt modelId="{45A7C878-67DC-448C-B40B-D5133E8695D8}" type="pres">
      <dgm:prSet presAssocID="{C42667AB-AE7B-4254-89F5-CA7D16A947ED}" presName="spVertical1" presStyleCnt="0"/>
      <dgm:spPr/>
    </dgm:pt>
    <dgm:pt modelId="{657A4361-22F7-4FDA-8E3E-339947FC6F72}" type="pres">
      <dgm:prSet presAssocID="{C42667AB-AE7B-4254-89F5-CA7D16A947ED}" presName="parTx" presStyleLbl="revTx" presStyleIdx="0" presStyleCnt="1">
        <dgm:presLayoutVars>
          <dgm:chMax val="0"/>
          <dgm:chPref val="0"/>
          <dgm:bulletEnabled val="1"/>
        </dgm:presLayoutVars>
      </dgm:prSet>
      <dgm:spPr/>
    </dgm:pt>
    <dgm:pt modelId="{7587F8D5-333F-4633-B69F-B6BA144DE925}" type="pres">
      <dgm:prSet presAssocID="{C42667AB-AE7B-4254-89F5-CA7D16A947ED}" presName="spVertical2" presStyleCnt="0"/>
      <dgm:spPr/>
    </dgm:pt>
    <dgm:pt modelId="{149DB35B-3A7E-4387-84E5-7FEEEE68E52E}" type="pres">
      <dgm:prSet presAssocID="{C42667AB-AE7B-4254-89F5-CA7D16A947ED}" presName="spVertical3" presStyleCnt="0"/>
      <dgm:spPr/>
    </dgm:pt>
    <dgm:pt modelId="{A0C33D8B-DE9D-4BF6-A039-C375EAA8EEDB}" type="pres">
      <dgm:prSet presAssocID="{0DA55601-EDFE-4703-A140-5D140AC6BDA7}" presName="padding2" presStyleCnt="0"/>
      <dgm:spPr/>
    </dgm:pt>
    <dgm:pt modelId="{91CF6FD9-4CDE-424D-ABBA-5B1C8E912A11}" type="pres">
      <dgm:prSet presAssocID="{0DA55601-EDFE-4703-A140-5D140AC6BDA7}" presName="negArrow" presStyleCnt="0"/>
      <dgm:spPr/>
    </dgm:pt>
    <dgm:pt modelId="{E288E5FB-01B2-423A-8EAB-1CD585C6D4C9}" type="pres">
      <dgm:prSet presAssocID="{0DA55601-EDFE-4703-A140-5D140AC6BDA7}" presName="backgroundArrow" presStyleLbl="node1" presStyleIdx="0" presStyleCnt="1"/>
      <dgm:spPr/>
    </dgm:pt>
  </dgm:ptLst>
  <dgm:cxnLst>
    <dgm:cxn modelId="{3B79603A-7EF2-4FE0-8D05-5446FDAA7E44}" srcId="{0DA55601-EDFE-4703-A140-5D140AC6BDA7}" destId="{C42667AB-AE7B-4254-89F5-CA7D16A947ED}" srcOrd="0" destOrd="0" parTransId="{563303BF-9735-44F2-AFA0-7AECCD12D969}" sibTransId="{976AA238-CAFE-49C1-99D3-9EFAEB01C7A9}"/>
    <dgm:cxn modelId="{558AE0B7-8258-436D-8655-6DF348CDD4A5}" type="presOf" srcId="{C42667AB-AE7B-4254-89F5-CA7D16A947ED}" destId="{657A4361-22F7-4FDA-8E3E-339947FC6F72}" srcOrd="0" destOrd="0" presId="urn:microsoft.com/office/officeart/2005/8/layout/hProcess3"/>
    <dgm:cxn modelId="{D32C9DBC-A63B-410A-A905-E3435633021C}" type="presOf" srcId="{0DA55601-EDFE-4703-A140-5D140AC6BDA7}" destId="{C9C4459B-9E85-4FCD-BC5B-4E56CE64021A}" srcOrd="0" destOrd="0" presId="urn:microsoft.com/office/officeart/2005/8/layout/hProcess3"/>
    <dgm:cxn modelId="{57EED0AE-27AE-4498-9607-88B7C80A50E4}" type="presParOf" srcId="{C9C4459B-9E85-4FCD-BC5B-4E56CE64021A}" destId="{E96BF2C1-4BA3-4BB6-AD04-7E03A88F0F40}" srcOrd="0" destOrd="0" presId="urn:microsoft.com/office/officeart/2005/8/layout/hProcess3"/>
    <dgm:cxn modelId="{E411C90B-1D65-414D-8791-A9B5FC69B84D}" type="presParOf" srcId="{C9C4459B-9E85-4FCD-BC5B-4E56CE64021A}" destId="{1D740D2C-3C1A-47AA-B89D-AFBE45855DF4}" srcOrd="1" destOrd="0" presId="urn:microsoft.com/office/officeart/2005/8/layout/hProcess3"/>
    <dgm:cxn modelId="{C1CF528F-EDAC-4EEF-9281-19815C95985B}" type="presParOf" srcId="{1D740D2C-3C1A-47AA-B89D-AFBE45855DF4}" destId="{315F6D44-4022-453D-B558-B8D97D3E8442}" srcOrd="0" destOrd="0" presId="urn:microsoft.com/office/officeart/2005/8/layout/hProcess3"/>
    <dgm:cxn modelId="{C7C9FA55-2966-4A9E-B65A-103CE3E6F7A8}" type="presParOf" srcId="{1D740D2C-3C1A-47AA-B89D-AFBE45855DF4}" destId="{D28D0BCC-DE5A-4EB4-ACAA-B5FD2AB2DF1C}" srcOrd="1" destOrd="0" presId="urn:microsoft.com/office/officeart/2005/8/layout/hProcess3"/>
    <dgm:cxn modelId="{DD4850CA-856B-4C8E-B644-A4485B06061E}" type="presParOf" srcId="{D28D0BCC-DE5A-4EB4-ACAA-B5FD2AB2DF1C}" destId="{45A7C878-67DC-448C-B40B-D5133E8695D8}" srcOrd="0" destOrd="0" presId="urn:microsoft.com/office/officeart/2005/8/layout/hProcess3"/>
    <dgm:cxn modelId="{82856826-3726-4AF3-AD34-5D1FA15D4057}" type="presParOf" srcId="{D28D0BCC-DE5A-4EB4-ACAA-B5FD2AB2DF1C}" destId="{657A4361-22F7-4FDA-8E3E-339947FC6F72}" srcOrd="1" destOrd="0" presId="urn:microsoft.com/office/officeart/2005/8/layout/hProcess3"/>
    <dgm:cxn modelId="{F4814F94-8A78-4B92-B95A-60B31BDB4BEE}" type="presParOf" srcId="{D28D0BCC-DE5A-4EB4-ACAA-B5FD2AB2DF1C}" destId="{7587F8D5-333F-4633-B69F-B6BA144DE925}" srcOrd="2" destOrd="0" presId="urn:microsoft.com/office/officeart/2005/8/layout/hProcess3"/>
    <dgm:cxn modelId="{B87D263F-5A7B-472B-9FAC-2DD15F9C9776}" type="presParOf" srcId="{D28D0BCC-DE5A-4EB4-ACAA-B5FD2AB2DF1C}" destId="{149DB35B-3A7E-4387-84E5-7FEEEE68E52E}" srcOrd="3" destOrd="0" presId="urn:microsoft.com/office/officeart/2005/8/layout/hProcess3"/>
    <dgm:cxn modelId="{31358201-8D49-4481-B3DD-2F34D9B4CBFE}" type="presParOf" srcId="{1D740D2C-3C1A-47AA-B89D-AFBE45855DF4}" destId="{A0C33D8B-DE9D-4BF6-A039-C375EAA8EEDB}" srcOrd="2" destOrd="0" presId="urn:microsoft.com/office/officeart/2005/8/layout/hProcess3"/>
    <dgm:cxn modelId="{E80FB69D-E9AB-49CD-BFB2-E18068EA1006}" type="presParOf" srcId="{1D740D2C-3C1A-47AA-B89D-AFBE45855DF4}" destId="{91CF6FD9-4CDE-424D-ABBA-5B1C8E912A11}" srcOrd="3" destOrd="0" presId="urn:microsoft.com/office/officeart/2005/8/layout/hProcess3"/>
    <dgm:cxn modelId="{0F86143D-2CF6-4612-9A25-B96225919934}" type="presParOf" srcId="{1D740D2C-3C1A-47AA-B89D-AFBE45855DF4}" destId="{E288E5FB-01B2-423A-8EAB-1CD585C6D4C9}" srcOrd="4"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8E5FB-01B2-423A-8EAB-1CD585C6D4C9}">
      <dsp:nvSpPr>
        <dsp:cNvPr id="0" name=""/>
        <dsp:cNvSpPr/>
      </dsp:nvSpPr>
      <dsp:spPr>
        <a:xfrm>
          <a:off x="0" y="1117169"/>
          <a:ext cx="2880103" cy="1152041"/>
        </a:xfrm>
        <a:prstGeom prst="rightArrow">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A4361-22F7-4FDA-8E3E-339947FC6F72}">
      <dsp:nvSpPr>
        <dsp:cNvPr id="0" name=""/>
        <dsp:cNvSpPr/>
      </dsp:nvSpPr>
      <dsp:spPr>
        <a:xfrm>
          <a:off x="232320" y="1405179"/>
          <a:ext cx="2359771" cy="57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rtl="0">
            <a:lnSpc>
              <a:spcPct val="90000"/>
            </a:lnSpc>
            <a:spcBef>
              <a:spcPct val="0"/>
            </a:spcBef>
            <a:spcAft>
              <a:spcPct val="35000"/>
            </a:spcAft>
            <a:buNone/>
          </a:pPr>
          <a:r>
            <a:rPr lang="en-US" sz="1200" kern="1200"/>
            <a:t>Once you access </a:t>
          </a:r>
          <a:r>
            <a:rPr lang="en-US" sz="1200" b="1" kern="1200">
              <a:latin typeface="Tahoma"/>
            </a:rPr>
            <a:t>the ICDP</a:t>
          </a:r>
          <a:r>
            <a:rPr lang="en-US" sz="1200" b="1" kern="1200"/>
            <a:t>, choose </a:t>
          </a:r>
          <a:r>
            <a:rPr lang="en-US" sz="1200" kern="1200"/>
            <a:t>the CDB timeframe</a:t>
          </a:r>
        </a:p>
      </dsp:txBody>
      <dsp:txXfrm>
        <a:off x="232320" y="1405179"/>
        <a:ext cx="2359771" cy="5760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56272-8E2E-D34A-BD7A-9F0D1A9FB79D}" type="datetimeFigureOut">
              <a:rPr lang="en-US" smtClean="0"/>
              <a:t>8/27/2024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CEE01-41AF-2A4D-9C8A-1F63ADF14122}" type="slidenum">
              <a:rPr lang="en-US" smtClean="0"/>
              <a:t>‹#›</a:t>
            </a:fld>
            <a:endParaRPr lang="en-US"/>
          </a:p>
        </p:txBody>
      </p:sp>
    </p:spTree>
    <p:extLst>
      <p:ext uri="{BB962C8B-B14F-4D97-AF65-F5344CB8AC3E}">
        <p14:creationId xmlns:p14="http://schemas.microsoft.com/office/powerpoint/2010/main" val="339324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Tahoma"/>
              <a:ea typeface="Tahoma"/>
              <a:cs typeface="Tahoma"/>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188064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a:defRPr/>
            </a:pPr>
            <a:r>
              <a:rPr lang="en-US">
                <a:solidFill>
                  <a:prstClr val="black"/>
                </a:solidFill>
                <a:latin typeface="Tahoma"/>
                <a:ea typeface="Tahoma"/>
                <a:cs typeface="Tahoma"/>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2075549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D5DA-B89B-BBA0-18EE-40461A3EE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387D6-37D7-C474-4B1B-97A6B5433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B7BFA-C0F1-A023-0319-7D32B1D43A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a:defRPr/>
            </a:pPr>
            <a:r>
              <a:rPr lang="en-US">
                <a:solidFill>
                  <a:prstClr val="black"/>
                </a:solidFill>
                <a:latin typeface="Tahoma"/>
                <a:ea typeface="Tahoma"/>
                <a:cs typeface="Tahoma"/>
              </a:rPr>
              <a:t>None.</a:t>
            </a:r>
          </a:p>
        </p:txBody>
      </p:sp>
      <p:sp>
        <p:nvSpPr>
          <p:cNvPr id="4" name="Slide Number Placeholder 3">
            <a:extLst>
              <a:ext uri="{FF2B5EF4-FFF2-40B4-BE49-F238E27FC236}">
                <a16:creationId xmlns:a16="http://schemas.microsoft.com/office/drawing/2014/main" id="{A4B7F326-24E2-D7A6-E2CF-0329E8D55CB8}"/>
              </a:ext>
            </a:extLst>
          </p:cNvPr>
          <p:cNvSpPr>
            <a:spLocks noGrp="1"/>
          </p:cNvSpPr>
          <p:nvPr>
            <p:ph type="sldNum" sz="quarter" idx="5"/>
          </p:nvPr>
        </p:nvSpPr>
        <p:spPr/>
        <p:txBody>
          <a:bodyPr/>
          <a:lstStyle/>
          <a:p>
            <a:fld id="{D5ACEE01-41AF-2A4D-9C8A-1F63ADF14122}" type="slidenum">
              <a:rPr lang="en-US" smtClean="0"/>
              <a:t>11</a:t>
            </a:fld>
            <a:endParaRPr lang="en-US"/>
          </a:p>
        </p:txBody>
      </p:sp>
    </p:spTree>
    <p:extLst>
      <p:ext uri="{BB962C8B-B14F-4D97-AF65-F5344CB8AC3E}">
        <p14:creationId xmlns:p14="http://schemas.microsoft.com/office/powerpoint/2010/main" val="353636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endParaRPr lang="en-US">
              <a:latin typeface="Tahoma"/>
              <a:ea typeface="Tahoma"/>
              <a:cs typeface="Tahoma"/>
            </a:endParaRPr>
          </a:p>
          <a:p>
            <a:pPr marL="285750" indent="-285750">
              <a:buFont typeface="Wingdings"/>
              <a:buChar char="§"/>
            </a:pPr>
            <a:r>
              <a:rPr lang="en-US">
                <a:latin typeface="Tahoma"/>
                <a:ea typeface="Tahoma"/>
                <a:cs typeface="Tahoma"/>
              </a:rPr>
              <a:t>The goal of CDBs is to provide the appropriate guidance regardless of the Sailor career intentions.</a:t>
            </a:r>
          </a:p>
          <a:p>
            <a:pPr marL="285750" indent="-285750">
              <a:buFont typeface="Wingdings"/>
              <a:buChar char="§"/>
            </a:pPr>
            <a:r>
              <a:rPr lang="en-US">
                <a:latin typeface="Tahoma"/>
                <a:ea typeface="Tahoma"/>
                <a:cs typeface="Tahoma"/>
              </a:rPr>
              <a:t>Sailor's should be comfortable, have no fear of intimidation and retribution.</a:t>
            </a:r>
          </a:p>
        </p:txBody>
      </p:sp>
      <p:sp>
        <p:nvSpPr>
          <p:cNvPr id="4" name="Slide Number Placeholder 3"/>
          <p:cNvSpPr>
            <a:spLocks noGrp="1"/>
          </p:cNvSpPr>
          <p:nvPr>
            <p:ph type="sldNum" sz="quarter" idx="10"/>
          </p:nvPr>
        </p:nvSpPr>
        <p:spPr/>
        <p:txBody>
          <a:bodyPr/>
          <a:lstStyle/>
          <a:p>
            <a:fld id="{D5ACEE01-41AF-2A4D-9C8A-1F63ADF14122}" type="slidenum">
              <a:rPr lang="en-US" smtClean="0"/>
              <a:t>12</a:t>
            </a:fld>
            <a:endParaRPr lang="en-US"/>
          </a:p>
        </p:txBody>
      </p:sp>
    </p:spTree>
    <p:extLst>
      <p:ext uri="{BB962C8B-B14F-4D97-AF65-F5344CB8AC3E}">
        <p14:creationId xmlns:p14="http://schemas.microsoft.com/office/powerpoint/2010/main" val="582280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r>
              <a:rPr lang="en-US" b="0">
                <a:latin typeface="Tahoma"/>
                <a:ea typeface="Tahoma"/>
                <a:cs typeface="Tahoma"/>
              </a:rPr>
              <a:t>Personal </a:t>
            </a:r>
            <a:r>
              <a:rPr lang="en-US">
                <a:latin typeface="Tahoma"/>
                <a:ea typeface="Tahoma"/>
                <a:cs typeface="Tahoma"/>
              </a:rPr>
              <a:t>goal </a:t>
            </a:r>
            <a:r>
              <a:rPr lang="en-US" b="0">
                <a:latin typeface="Tahoma"/>
                <a:ea typeface="Tahoma"/>
                <a:cs typeface="Tahoma"/>
              </a:rPr>
              <a:t>setting is no different than</a:t>
            </a:r>
            <a:r>
              <a:rPr lang="en-US">
                <a:latin typeface="Tahoma"/>
                <a:ea typeface="Tahoma"/>
                <a:cs typeface="Tahoma"/>
              </a:rPr>
              <a:t> </a:t>
            </a:r>
            <a:r>
              <a:rPr lang="en-US" b="0">
                <a:latin typeface="Tahoma"/>
                <a:ea typeface="Tahoma"/>
                <a:cs typeface="Tahoma"/>
              </a:rPr>
              <a:t>mission or objective planning </a:t>
            </a:r>
            <a:r>
              <a:rPr lang="en-US">
                <a:latin typeface="Tahoma"/>
                <a:ea typeface="Tahoma"/>
                <a:cs typeface="Tahoma"/>
              </a:rPr>
              <a:t>within</a:t>
            </a:r>
            <a:r>
              <a:rPr lang="en-US" b="0">
                <a:latin typeface="Tahoma"/>
                <a:ea typeface="Tahoma"/>
                <a:cs typeface="Tahoma"/>
              </a:rPr>
              <a:t> the military. All you need is a set of clear objectives that are well defined, measurable, realistic and time driven.</a:t>
            </a:r>
            <a:r>
              <a:rPr lang="en-US">
                <a:latin typeface="Tahoma"/>
                <a:ea typeface="Tahoma"/>
                <a:cs typeface="Tahoma"/>
              </a:rPr>
              <a:t>  SMART goals should be:</a:t>
            </a:r>
            <a:endParaRPr lang="en-US" b="1">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20B0604020202020204" pitchFamily="34" charset="0"/>
              <a:buChar char="§"/>
            </a:pPr>
            <a:r>
              <a:rPr lang="en-US">
                <a:latin typeface="Tahoma"/>
                <a:ea typeface="Tahoma"/>
                <a:cs typeface="Tahoma"/>
              </a:rPr>
              <a:t>Written</a:t>
            </a:r>
            <a:r>
              <a:rPr lang="en-US" b="0">
                <a:latin typeface="Tahoma"/>
                <a:ea typeface="Tahoma"/>
                <a:cs typeface="Tahoma"/>
              </a:rPr>
              <a:t> in positive terms</a:t>
            </a:r>
          </a:p>
          <a:p>
            <a:pPr marL="285750" indent="-285750">
              <a:buFont typeface="Wingdings" panose="020B0604020202020204" pitchFamily="34" charset="0"/>
              <a:buChar char="§"/>
            </a:pPr>
            <a:r>
              <a:rPr lang="en-US" b="0">
                <a:latin typeface="Tahoma" panose="020B0604030504040204" pitchFamily="34" charset="0"/>
                <a:ea typeface="Tahoma" panose="020B0604030504040204" pitchFamily="34" charset="0"/>
                <a:cs typeface="Tahoma" panose="020B0604030504040204" pitchFamily="34" charset="0"/>
              </a:rPr>
              <a:t>Posted in a prominent place so</a:t>
            </a:r>
            <a:r>
              <a:rPr lang="en-US" b="0" baseline="0">
                <a:latin typeface="Tahoma" panose="020B0604030504040204" pitchFamily="34" charset="0"/>
                <a:ea typeface="Tahoma" panose="020B0604030504040204" pitchFamily="34" charset="0"/>
                <a:cs typeface="Tahoma" panose="020B0604030504040204" pitchFamily="34" charset="0"/>
              </a:rPr>
              <a:t> you can stay focused</a:t>
            </a:r>
            <a:endParaRPr lang="en-US" b="0" baseline="0"/>
          </a:p>
          <a:p>
            <a:pPr marL="285750" indent="-285750">
              <a:buFont typeface="Wingdings" panose="020B0604020202020204" pitchFamily="34" charset="0"/>
              <a:buChar char="§"/>
            </a:pPr>
            <a:r>
              <a:rPr lang="en-US" b="0" baseline="0">
                <a:latin typeface="Tahoma" panose="020B0604030504040204" pitchFamily="34" charset="0"/>
                <a:ea typeface="Tahoma" panose="020B0604030504040204" pitchFamily="34" charset="0"/>
                <a:cs typeface="Tahoma" panose="020B0604030504040204" pitchFamily="34" charset="0"/>
              </a:rPr>
              <a:t>Have to be your own</a:t>
            </a:r>
            <a:endParaRPr lang="en-US" b="0" baseline="0"/>
          </a:p>
          <a:p>
            <a:pPr marL="285750" indent="-285750">
              <a:buFont typeface="Wingdings" panose="020B0604020202020204" pitchFamily="34" charset="0"/>
              <a:buChar char="§"/>
            </a:pPr>
            <a:r>
              <a:rPr lang="en-US" b="0" baseline="0">
                <a:latin typeface="Tahoma" panose="020B0604030504040204" pitchFamily="34" charset="0"/>
                <a:ea typeface="Tahoma" panose="020B0604030504040204" pitchFamily="34" charset="0"/>
                <a:cs typeface="Tahoma" panose="020B0604030504040204" pitchFamily="34" charset="0"/>
              </a:rPr>
              <a:t>Be flexible, your situation and goals can and will change as life circumstances change.</a:t>
            </a:r>
            <a:endParaRPr lang="en-US" b="0" baseline="0"/>
          </a:p>
          <a:p>
            <a:pPr marL="171450" indent="-171450">
              <a:buFont typeface="Arial" panose="020B0604020202020204" pitchFamily="34" charset="0"/>
              <a:buChar char="•"/>
            </a:pPr>
            <a:endParaRPr lang="en-US" b="0" baseline="0">
              <a:latin typeface="Tahoma" panose="020B0604030504040204" pitchFamily="34" charset="0"/>
              <a:ea typeface="Tahoma" panose="020B0604030504040204" pitchFamily="34" charset="0"/>
              <a:cs typeface="Tahoma" panose="020B0604030504040204" pitchFamily="34" charset="0"/>
            </a:endParaRPr>
          </a:p>
          <a:p>
            <a:r>
              <a:rPr lang="en-US" b="0" baseline="0">
                <a:latin typeface="Tahoma"/>
                <a:ea typeface="Tahoma"/>
                <a:cs typeface="Tahoma"/>
              </a:rPr>
              <a:t>When drafting your goals, think about the five “W’s</a:t>
            </a:r>
            <a:r>
              <a:rPr lang="en-US">
                <a:latin typeface="Tahoma"/>
                <a:ea typeface="Tahoma"/>
                <a:cs typeface="Tahoma"/>
              </a:rPr>
              <a:t>”:</a:t>
            </a:r>
            <a:endParaRPr lang="en-US" b="0" baseline="0"/>
          </a:p>
          <a:p>
            <a:pPr marL="742950" lvl="1" indent="-285750">
              <a:buFont typeface="Wingdings" panose="020B0604020202020204" pitchFamily="34" charset="0"/>
              <a:buChar char="§"/>
            </a:pPr>
            <a:r>
              <a:rPr lang="en-US" b="0" baseline="0">
                <a:latin typeface="Tahoma" panose="020B0604030504040204" pitchFamily="34" charset="0"/>
                <a:ea typeface="Tahoma" panose="020B0604030504040204" pitchFamily="34" charset="0"/>
                <a:cs typeface="Tahoma" panose="020B0604030504040204" pitchFamily="34" charset="0"/>
              </a:rPr>
              <a:t>What do you want to accomplish?</a:t>
            </a:r>
            <a:endParaRPr lang="en-US" b="0" baseline="0"/>
          </a:p>
          <a:p>
            <a:pPr marL="742950" lvl="1" indent="-285750">
              <a:buFont typeface="Wingdings" panose="020B0604020202020204" pitchFamily="34" charset="0"/>
              <a:buChar char="§"/>
            </a:pPr>
            <a:r>
              <a:rPr lang="en-US" b="0" baseline="0">
                <a:latin typeface="Tahoma" panose="020B0604030504040204" pitchFamily="34" charset="0"/>
                <a:ea typeface="Tahoma" panose="020B0604030504040204" pitchFamily="34" charset="0"/>
                <a:cs typeface="Tahoma" panose="020B0604030504040204" pitchFamily="34" charset="0"/>
              </a:rPr>
              <a:t>Why is this goal important?</a:t>
            </a:r>
            <a:endParaRPr lang="en-US" b="0" baseline="0"/>
          </a:p>
          <a:p>
            <a:pPr marL="742950" lvl="1" indent="-285750">
              <a:buFont typeface="Wingdings" panose="020B0604020202020204" pitchFamily="34" charset="0"/>
              <a:buChar char="§"/>
            </a:pPr>
            <a:r>
              <a:rPr lang="en-US" b="0" baseline="0">
                <a:latin typeface="Tahoma" panose="020B0604030504040204" pitchFamily="34" charset="0"/>
                <a:ea typeface="Tahoma" panose="020B0604030504040204" pitchFamily="34" charset="0"/>
                <a:cs typeface="Tahoma" panose="020B0604030504040204" pitchFamily="34" charset="0"/>
              </a:rPr>
              <a:t>Who is involved?</a:t>
            </a:r>
            <a:endParaRPr lang="en-US" b="0" baseline="0"/>
          </a:p>
          <a:p>
            <a:pPr marL="742950" lvl="1" indent="-285750">
              <a:buFont typeface="Wingdings" panose="020B0604020202020204" pitchFamily="34" charset="0"/>
              <a:buChar char="§"/>
            </a:pPr>
            <a:r>
              <a:rPr lang="en-US" b="0" baseline="0">
                <a:latin typeface="Tahoma" panose="020B0604030504040204" pitchFamily="34" charset="0"/>
                <a:ea typeface="Tahoma" panose="020B0604030504040204" pitchFamily="34" charset="0"/>
                <a:cs typeface="Tahoma" panose="020B0604030504040204" pitchFamily="34" charset="0"/>
              </a:rPr>
              <a:t>Where is it located?</a:t>
            </a:r>
            <a:endParaRPr lang="en-US" b="0" baseline="0"/>
          </a:p>
          <a:p>
            <a:pPr marL="742950" lvl="1" indent="-285750">
              <a:buFont typeface="Wingdings" panose="020B0604020202020204" pitchFamily="34" charset="0"/>
              <a:buChar char="§"/>
            </a:pPr>
            <a:r>
              <a:rPr lang="en-US" b="0" baseline="0">
                <a:latin typeface="Tahoma" panose="020B0604030504040204" pitchFamily="34" charset="0"/>
                <a:ea typeface="Tahoma" panose="020B0604030504040204" pitchFamily="34" charset="0"/>
                <a:cs typeface="Tahoma" panose="020B0604030504040204" pitchFamily="34" charset="0"/>
              </a:rPr>
              <a:t>Which resources or limits are involved?</a:t>
            </a:r>
            <a:endParaRPr lang="en-US" b="0" baseline="0"/>
          </a:p>
          <a:p>
            <a:pPr marL="228600" indent="-228600">
              <a:buAutoNum type="arabicPeriod"/>
            </a:pPr>
            <a:endParaRPr lang="en-US">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a:p>
            <a:pPr marL="228600" indent="-228600">
              <a:buAutoNum type="arabicPeriod"/>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13</a:t>
            </a:fld>
            <a:endParaRPr lang="en-US"/>
          </a:p>
        </p:txBody>
      </p:sp>
    </p:spTree>
    <p:extLst>
      <p:ext uri="{BB962C8B-B14F-4D97-AF65-F5344CB8AC3E}">
        <p14:creationId xmlns:p14="http://schemas.microsoft.com/office/powerpoint/2010/main" val="379797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b="0">
                <a:latin typeface="Tahoma"/>
                <a:ea typeface="Tahoma"/>
                <a:cs typeface="Tahoma"/>
              </a:rPr>
              <a:t>Any scenario</a:t>
            </a:r>
            <a:r>
              <a:rPr lang="en-US" b="0" baseline="0">
                <a:latin typeface="Tahoma"/>
                <a:ea typeface="Tahoma"/>
                <a:cs typeface="Tahoma"/>
              </a:rPr>
              <a:t> can be utilize. Suggest using one that is relevant to your command and Sailors.</a:t>
            </a:r>
            <a:endParaRPr lang="en-US" b="0">
              <a:latin typeface="Tahoma"/>
              <a:ea typeface="Tahoma"/>
              <a:cs typeface="Tahoma"/>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14</a:t>
            </a:fld>
            <a:endParaRPr lang="en-US"/>
          </a:p>
        </p:txBody>
      </p:sp>
    </p:spTree>
    <p:extLst>
      <p:ext uri="{BB962C8B-B14F-4D97-AF65-F5344CB8AC3E}">
        <p14:creationId xmlns:p14="http://schemas.microsoft.com/office/powerpoint/2010/main" val="225977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a:defRPr/>
            </a:pPr>
            <a:r>
              <a:rPr lang="en-US">
                <a:latin typeface="Tahoma"/>
                <a:ea typeface="Tahoma"/>
                <a:cs typeface="Tahoma"/>
              </a:rPr>
              <a:t>Discuss the Enlisted Career Path and its importance in managing the career path of a Sailor.</a:t>
            </a:r>
          </a:p>
          <a:p>
            <a:pPr>
              <a:defRPr/>
            </a:pPr>
            <a:r>
              <a:rPr lang="en-US">
                <a:latin typeface="Tahoma"/>
                <a:ea typeface="Tahoma"/>
                <a:cs typeface="Tahoma"/>
              </a:rPr>
              <a:t>Point out that billets on the right side of the document is something that they want to try to obtain and have it documented in their evaluations.</a:t>
            </a:r>
          </a:p>
        </p:txBody>
      </p:sp>
      <p:sp>
        <p:nvSpPr>
          <p:cNvPr id="4" name="Slide Number Placeholder 3"/>
          <p:cNvSpPr>
            <a:spLocks noGrp="1"/>
          </p:cNvSpPr>
          <p:nvPr>
            <p:ph type="sldNum" sz="quarter" idx="10"/>
          </p:nvPr>
        </p:nvSpPr>
        <p:spPr/>
        <p:txBody>
          <a:bodyPr/>
          <a:lstStyle/>
          <a:p>
            <a:fld id="{D5ACEE01-41AF-2A4D-9C8A-1F63ADF14122}" type="slidenum">
              <a:rPr lang="en-US" smtClean="0"/>
              <a:t>15</a:t>
            </a:fld>
            <a:endParaRPr lang="en-US"/>
          </a:p>
        </p:txBody>
      </p:sp>
    </p:spTree>
    <p:extLst>
      <p:ext uri="{BB962C8B-B14F-4D97-AF65-F5344CB8AC3E}">
        <p14:creationId xmlns:p14="http://schemas.microsoft.com/office/powerpoint/2010/main" val="2895295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a:defRPr/>
            </a:pPr>
            <a:r>
              <a:rPr lang="en-US">
                <a:latin typeface="Tahoma"/>
                <a:ea typeface="Tahoma"/>
                <a:cs typeface="Tahoma"/>
              </a:rPr>
              <a:t>1. Review the community health slide.</a:t>
            </a:r>
          </a:p>
          <a:p>
            <a:pPr>
              <a:defRPr/>
            </a:pPr>
            <a:r>
              <a:rPr lang="en-US" b="0" baseline="0">
                <a:latin typeface="Tahoma"/>
                <a:ea typeface="Tahoma"/>
                <a:cs typeface="Tahoma"/>
              </a:rPr>
              <a:t>2. The community overview is a snapshot of the </a:t>
            </a:r>
            <a:r>
              <a:rPr lang="en-US">
                <a:latin typeface="Tahoma"/>
                <a:ea typeface="Tahoma"/>
                <a:cs typeface="Tahoma"/>
              </a:rPr>
              <a:t>ratings</a:t>
            </a:r>
            <a:r>
              <a:rPr lang="en-US" b="0" baseline="0">
                <a:latin typeface="Tahoma"/>
                <a:ea typeface="Tahoma"/>
                <a:cs typeface="Tahoma"/>
              </a:rPr>
              <a:t> overall health. This information is published monthly by </a:t>
            </a:r>
            <a:r>
              <a:rPr lang="en-US">
                <a:latin typeface="Tahoma"/>
                <a:ea typeface="Tahoma"/>
                <a:cs typeface="Tahoma"/>
              </a:rPr>
              <a:t>the respective</a:t>
            </a:r>
            <a:r>
              <a:rPr lang="en-US" b="0" baseline="0">
                <a:latin typeface="Tahoma"/>
                <a:ea typeface="Tahoma"/>
                <a:cs typeface="Tahoma"/>
              </a:rPr>
              <a:t> rating </a:t>
            </a:r>
            <a:r>
              <a:rPr lang="en-US">
                <a:latin typeface="Tahoma"/>
                <a:ea typeface="Tahoma"/>
                <a:cs typeface="Tahoma"/>
              </a:rPr>
              <a:t>Enlisted</a:t>
            </a:r>
            <a:r>
              <a:rPr lang="en-US" b="0" baseline="0">
                <a:latin typeface="Tahoma"/>
                <a:ea typeface="Tahoma"/>
                <a:cs typeface="Tahoma"/>
              </a:rPr>
              <a:t> </a:t>
            </a:r>
            <a:r>
              <a:rPr lang="en-US">
                <a:latin typeface="Tahoma"/>
                <a:ea typeface="Tahoma"/>
                <a:cs typeface="Tahoma"/>
              </a:rPr>
              <a:t>Community</a:t>
            </a:r>
            <a:r>
              <a:rPr lang="en-US" b="0" baseline="0">
                <a:latin typeface="Tahoma"/>
                <a:ea typeface="Tahoma"/>
                <a:cs typeface="Tahoma"/>
              </a:rPr>
              <a:t> </a:t>
            </a:r>
            <a:r>
              <a:rPr lang="en-US">
                <a:latin typeface="Tahoma"/>
                <a:ea typeface="Tahoma"/>
                <a:cs typeface="Tahoma"/>
              </a:rPr>
              <a:t>Manager</a:t>
            </a:r>
            <a:r>
              <a:rPr lang="en-US" b="0" baseline="0">
                <a:latin typeface="Tahoma"/>
                <a:ea typeface="Tahoma"/>
                <a:cs typeface="Tahoma"/>
              </a:rPr>
              <a:t> (ECM).</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latin typeface="Tahoma"/>
                <a:ea typeface="Tahoma"/>
                <a:cs typeface="Tahoma"/>
              </a:rPr>
              <a:t>3. This slide can be utilized during </a:t>
            </a:r>
            <a:r>
              <a:rPr lang="en-US">
                <a:latin typeface="Tahoma"/>
                <a:ea typeface="Tahoma"/>
                <a:cs typeface="Tahoma"/>
              </a:rPr>
              <a:t>CDBs</a:t>
            </a:r>
            <a:r>
              <a:rPr lang="en-US" b="0" baseline="0">
                <a:latin typeface="Tahoma"/>
                <a:ea typeface="Tahoma"/>
                <a:cs typeface="Tahoma"/>
              </a:rPr>
              <a:t> for advancement and/or conversion </a:t>
            </a:r>
            <a:r>
              <a:rPr lang="en-US">
                <a:latin typeface="Tahoma"/>
                <a:ea typeface="Tahoma"/>
                <a:cs typeface="Tahoma"/>
              </a:rPr>
              <a:t>interests</a:t>
            </a:r>
            <a:r>
              <a:rPr lang="en-US" b="0" baseline="0">
                <a:latin typeface="Tahoma"/>
                <a:ea typeface="Tahoma"/>
                <a:cs typeface="Tahom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a:ea typeface="Tahoma"/>
                <a:cs typeface="Tahoma"/>
              </a:rPr>
              <a:t>The following data</a:t>
            </a:r>
            <a:r>
              <a:rPr lang="en-US" b="0" baseline="0">
                <a:latin typeface="Tahoma"/>
                <a:ea typeface="Tahoma"/>
                <a:cs typeface="Tahoma"/>
              </a:rPr>
              <a:t> is provided</a:t>
            </a:r>
            <a:r>
              <a:rPr lang="en-US">
                <a:latin typeface="Tahoma"/>
                <a:ea typeface="Tahoma"/>
                <a:cs typeface="Tahoma"/>
              </a:rPr>
              <a:t>:</a:t>
            </a:r>
            <a:endParaRPr lang="en-US" b="0" baseline="0">
              <a:latin typeface="Tahoma"/>
              <a:ea typeface="Tahoma"/>
              <a:cs typeface="Tahoma"/>
            </a:endParaRPr>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a:latin typeface="Tahoma" panose="020B0604030504040204" pitchFamily="34" charset="0"/>
                <a:ea typeface="Tahoma" panose="020B0604030504040204" pitchFamily="34" charset="0"/>
                <a:cs typeface="Tahoma" panose="020B0604030504040204" pitchFamily="34" charset="0"/>
              </a:rPr>
              <a:t>Rating inventory (over manned, under manned, overall health percentage)</a:t>
            </a:r>
            <a:endParaRPr lang="en-US" b="0" baseline="0"/>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a:latin typeface="Tahoma"/>
                <a:ea typeface="Tahoma"/>
                <a:cs typeface="Tahoma"/>
              </a:rPr>
              <a:t>Advancement </a:t>
            </a:r>
            <a:r>
              <a:rPr lang="en-US">
                <a:latin typeface="Tahoma"/>
                <a:ea typeface="Tahoma"/>
                <a:cs typeface="Tahoma"/>
              </a:rPr>
              <a:t>statistics</a:t>
            </a:r>
            <a:endParaRPr lang="en-US" b="0" baseline="0"/>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a:latin typeface="Tahoma"/>
                <a:ea typeface="Tahoma"/>
                <a:cs typeface="Tahoma"/>
              </a:rPr>
              <a:t>SRB </a:t>
            </a:r>
            <a:r>
              <a:rPr lang="en-US">
                <a:latin typeface="Tahoma"/>
                <a:ea typeface="Tahoma"/>
                <a:cs typeface="Tahoma"/>
              </a:rPr>
              <a:t>notices</a:t>
            </a:r>
            <a:r>
              <a:rPr lang="en-US" b="0" baseline="0">
                <a:latin typeface="Tahoma"/>
                <a:ea typeface="Tahoma"/>
                <a:cs typeface="Tahoma"/>
              </a:rPr>
              <a:t> “if applicable”</a:t>
            </a:r>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a:latin typeface="Tahoma"/>
                <a:ea typeface="Tahoma"/>
                <a:cs typeface="Tahoma"/>
              </a:rPr>
              <a:t>Conversion </a:t>
            </a:r>
            <a:r>
              <a:rPr lang="en-US">
                <a:latin typeface="Tahoma"/>
                <a:ea typeface="Tahoma"/>
                <a:cs typeface="Tahoma"/>
              </a:rPr>
              <a:t>opportunity</a:t>
            </a:r>
            <a:endParaRPr lang="en-US" b="0" baseline="0"/>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a:latin typeface="Tahoma"/>
                <a:ea typeface="Tahoma"/>
                <a:cs typeface="Tahoma"/>
              </a:rPr>
              <a:t>RC2AC </a:t>
            </a:r>
            <a:r>
              <a:rPr lang="en-US">
                <a:latin typeface="Tahoma"/>
                <a:ea typeface="Tahoma"/>
                <a:cs typeface="Tahoma"/>
              </a:rPr>
              <a:t>opportunities</a:t>
            </a:r>
            <a:endParaRPr lang="en-US" b="0" baseline="0"/>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a:latin typeface="Tahoma" panose="020B0604030504040204" pitchFamily="34" charset="0"/>
                <a:ea typeface="Tahoma" panose="020B0604030504040204" pitchFamily="34" charset="0"/>
                <a:cs typeface="Tahoma" panose="020B0604030504040204" pitchFamily="34" charset="0"/>
              </a:rPr>
              <a:t>Sea shore flow</a:t>
            </a:r>
            <a:endParaRPr lang="en-US" b="0" baseline="0"/>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a:latin typeface="Tahoma" panose="020B0604030504040204" pitchFamily="34" charset="0"/>
                <a:ea typeface="Tahoma" panose="020B0604030504040204" pitchFamily="34" charset="0"/>
                <a:cs typeface="Tahoma" panose="020B0604030504040204" pitchFamily="34" charset="0"/>
              </a:rPr>
              <a:t>ECM notes relevant to policies, growth/reduction as it relates to end-strength.</a:t>
            </a:r>
            <a:endParaRPr lang="en-US" b="0" baseline="0"/>
          </a:p>
        </p:txBody>
      </p:sp>
      <p:sp>
        <p:nvSpPr>
          <p:cNvPr id="4" name="Slide Number Placeholder 3"/>
          <p:cNvSpPr>
            <a:spLocks noGrp="1"/>
          </p:cNvSpPr>
          <p:nvPr>
            <p:ph type="sldNum" sz="quarter" idx="10"/>
          </p:nvPr>
        </p:nvSpPr>
        <p:spPr/>
        <p:txBody>
          <a:bodyPr/>
          <a:lstStyle/>
          <a:p>
            <a:fld id="{D5ACEE01-41AF-2A4D-9C8A-1F63ADF14122}" type="slidenum">
              <a:rPr lang="en-US" smtClean="0"/>
              <a:t>16</a:t>
            </a:fld>
            <a:endParaRPr lang="en-US"/>
          </a:p>
        </p:txBody>
      </p:sp>
    </p:spTree>
    <p:extLst>
      <p:ext uri="{BB962C8B-B14F-4D97-AF65-F5344CB8AC3E}">
        <p14:creationId xmlns:p14="http://schemas.microsoft.com/office/powerpoint/2010/main" val="3025107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r>
              <a:rPr lang="en-US"/>
              <a:t>You can verify CDB completion and career development trainings here.</a:t>
            </a:r>
          </a:p>
        </p:txBody>
      </p:sp>
      <p:sp>
        <p:nvSpPr>
          <p:cNvPr id="4" name="Slide Number Placeholder 3"/>
          <p:cNvSpPr>
            <a:spLocks noGrp="1"/>
          </p:cNvSpPr>
          <p:nvPr>
            <p:ph type="sldNum" sz="quarter" idx="5"/>
          </p:nvPr>
        </p:nvSpPr>
        <p:spPr/>
        <p:txBody>
          <a:bodyPr/>
          <a:lstStyle/>
          <a:p>
            <a:fld id="{D5ACEE01-41AF-2A4D-9C8A-1F63ADF14122}" type="slidenum">
              <a:rPr lang="en-US" smtClean="0"/>
              <a:t>17</a:t>
            </a:fld>
            <a:endParaRPr lang="en-US"/>
          </a:p>
        </p:txBody>
      </p:sp>
    </p:spTree>
    <p:extLst>
      <p:ext uri="{BB962C8B-B14F-4D97-AF65-F5344CB8AC3E}">
        <p14:creationId xmlns:p14="http://schemas.microsoft.com/office/powerpoint/2010/main" val="3719846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r>
              <a:rPr lang="en-US" b="0">
                <a:latin typeface="Tahoma"/>
                <a:ea typeface="Tahoma"/>
                <a:cs typeface="Tahoma"/>
              </a:rPr>
              <a:t>Career development boards are part of the Navy's effort to promote retention and maintain stable manpower levels. </a:t>
            </a:r>
            <a:r>
              <a:rPr lang="en-US">
                <a:latin typeface="Tahoma"/>
                <a:ea typeface="Tahoma"/>
                <a:cs typeface="Tahoma"/>
              </a:rPr>
              <a:t>CDBs </a:t>
            </a:r>
            <a:r>
              <a:rPr lang="en-US" b="0">
                <a:latin typeface="Tahoma"/>
                <a:ea typeface="Tahoma"/>
                <a:cs typeface="Tahoma"/>
              </a:rPr>
              <a:t>are designed to assist </a:t>
            </a:r>
            <a:r>
              <a:rPr lang="en-US">
                <a:latin typeface="Tahoma"/>
                <a:ea typeface="Tahoma"/>
                <a:cs typeface="Tahoma"/>
              </a:rPr>
              <a:t>Sailors</a:t>
            </a:r>
            <a:r>
              <a:rPr lang="en-US" b="0">
                <a:latin typeface="Tahoma"/>
                <a:ea typeface="Tahoma"/>
                <a:cs typeface="Tahoma"/>
              </a:rPr>
              <a:t> in making informed career decisions through available resources. It is important to capture the full picture of the meeting by being as detailed as possible. For instance, you want to make sure the reader is able to fully understand what took place and if the CDB was successful in conveying the right message to the </a:t>
            </a:r>
            <a:r>
              <a:rPr lang="en-US">
                <a:latin typeface="Tahoma"/>
                <a:ea typeface="Tahoma"/>
                <a:cs typeface="Tahoma"/>
              </a:rPr>
              <a:t>Sailor</a:t>
            </a:r>
            <a:r>
              <a:rPr lang="en-US" b="0">
                <a:latin typeface="Tahoma"/>
                <a:ea typeface="Tahoma"/>
                <a:cs typeface="Tahoma"/>
              </a:rPr>
              <a:t>.</a:t>
            </a:r>
            <a:r>
              <a:rPr lang="en-US">
                <a:latin typeface="Tahoma"/>
                <a:ea typeface="Tahoma"/>
                <a:cs typeface="Tahoma"/>
              </a:rPr>
              <a:t> </a:t>
            </a:r>
            <a:endParaRPr lang="en-US" b="0">
              <a:latin typeface="Tahoma" panose="020B0604030504040204" pitchFamily="34" charset="0"/>
              <a:ea typeface="Tahoma" panose="020B0604030504040204" pitchFamily="34" charset="0"/>
              <a:cs typeface="Tahoma" panose="020B0604030504040204" pitchFamily="34" charset="0"/>
            </a:endParaRPr>
          </a:p>
          <a:p>
            <a:endParaRPr lang="en-US" b="0">
              <a:latin typeface="Tahoma" panose="020B0604030504040204" pitchFamily="34" charset="0"/>
              <a:ea typeface="Tahoma" panose="020B0604030504040204" pitchFamily="34" charset="0"/>
              <a:cs typeface="Tahoma" panose="020B0604030504040204" pitchFamily="34" charset="0"/>
            </a:endParaRPr>
          </a:p>
          <a:p>
            <a:r>
              <a:rPr lang="en-US" b="1">
                <a:latin typeface="Tahoma"/>
                <a:ea typeface="Tahoma"/>
                <a:cs typeface="Tahoma"/>
              </a:rPr>
              <a:t>Additional Notes:</a:t>
            </a:r>
          </a:p>
          <a:p>
            <a:pPr marL="285750" indent="-285750">
              <a:buFont typeface="Wingdings"/>
              <a:buChar char="§"/>
            </a:pPr>
            <a:r>
              <a:rPr lang="en-US" b="0">
                <a:latin typeface="Tahoma"/>
                <a:ea typeface="Tahoma"/>
                <a:cs typeface="Tahoma"/>
              </a:rPr>
              <a:t>Ensure short and long term goals are </a:t>
            </a:r>
            <a:r>
              <a:rPr lang="en-US">
                <a:latin typeface="Tahoma"/>
                <a:ea typeface="Tahoma"/>
                <a:cs typeface="Tahoma"/>
              </a:rPr>
              <a:t>listed</a:t>
            </a:r>
            <a:r>
              <a:rPr lang="en-US" b="0">
                <a:latin typeface="Tahoma"/>
                <a:ea typeface="Tahoma"/>
                <a:cs typeface="Tahoma"/>
              </a:rPr>
              <a:t> for every CDB.</a:t>
            </a:r>
          </a:p>
          <a:p>
            <a:pPr marL="285750" indent="-285750">
              <a:buFont typeface="Wingdings"/>
              <a:buChar char="§"/>
            </a:pPr>
            <a:endParaRPr lang="en-US" b="0"/>
          </a:p>
          <a:p>
            <a:pPr marL="285750" indent="-285750">
              <a:buFont typeface="Wingdings"/>
              <a:buChar char="§"/>
            </a:pPr>
            <a:r>
              <a:rPr lang="en-US" b="0">
                <a:latin typeface="Tahoma"/>
                <a:ea typeface="Tahoma"/>
                <a:cs typeface="Tahoma"/>
              </a:rPr>
              <a:t>Ensure ALL required board members are listed i.e. DLCPO, ACOS or Div Officer</a:t>
            </a:r>
            <a:r>
              <a:rPr lang="en-US">
                <a:latin typeface="Tahoma"/>
                <a:ea typeface="Tahoma"/>
                <a:cs typeface="Tahoma"/>
              </a:rPr>
              <a:t> </a:t>
            </a:r>
            <a:r>
              <a:rPr lang="en-US" b="0">
                <a:latin typeface="Tahoma"/>
                <a:ea typeface="Tahoma"/>
                <a:cs typeface="Tahoma"/>
              </a:rPr>
              <a:t> LCPO or Div CPO, LPO and DCC. Other member may attend depending on the CDB type such as mentor, special programs, ESO and so on.</a:t>
            </a:r>
          </a:p>
          <a:p>
            <a:pPr marL="285750" indent="-285750">
              <a:buFont typeface="Wingdings"/>
              <a:buChar char="§"/>
            </a:pPr>
            <a:endParaRPr lang="en-US" b="0"/>
          </a:p>
          <a:p>
            <a:pPr marL="285750" indent="-285750">
              <a:buFont typeface="Wingdings"/>
              <a:buChar char="§"/>
            </a:pPr>
            <a:r>
              <a:rPr lang="en-US" b="0">
                <a:latin typeface="Tahoma" panose="020B0604030504040204" pitchFamily="34" charset="0"/>
                <a:ea typeface="Tahoma" panose="020B0604030504040204" pitchFamily="34" charset="0"/>
                <a:cs typeface="Tahoma" panose="020B0604030504040204" pitchFamily="34" charset="0"/>
              </a:rPr>
              <a:t>In the board comments, make sure you annotated the type of CDB as well as list all board members followed by your notes.</a:t>
            </a:r>
            <a:endParaRPr lang="en-US" b="0"/>
          </a:p>
          <a:p>
            <a:pPr marL="285750" indent="-285750">
              <a:buFont typeface="Wingdings"/>
              <a:buChar char="§"/>
            </a:pPr>
            <a:endParaRPr lang="en-US" b="0"/>
          </a:p>
          <a:p>
            <a:pPr marL="285750" indent="-285750">
              <a:buFont typeface="Wingdings"/>
              <a:buChar char="§"/>
            </a:pPr>
            <a:r>
              <a:rPr lang="en-US" b="0">
                <a:latin typeface="Tahoma" panose="020B0604030504040204" pitchFamily="34" charset="0"/>
                <a:ea typeface="Tahoma" panose="020B0604030504040204" pitchFamily="34" charset="0"/>
                <a:cs typeface="Tahoma" panose="020B0604030504040204" pitchFamily="34" charset="0"/>
              </a:rPr>
              <a:t>Ensure you mark the CDB as complete (if completed) or pending (to work on later) and save. ICDP will be made available (below comments) to print after you save your info.</a:t>
            </a:r>
            <a:endParaRPr lang="en-US" b="0"/>
          </a:p>
          <a:p>
            <a:pPr marL="285750" indent="-285750">
              <a:buFont typeface="Wingdings"/>
              <a:buChar char="§"/>
            </a:pPr>
            <a:endParaRPr lang="en-US" b="1"/>
          </a:p>
          <a:p>
            <a:r>
              <a:rPr lang="en-US" b="1">
                <a:latin typeface="Tahoma"/>
                <a:ea typeface="Tahoma"/>
                <a:cs typeface="Tahoma"/>
              </a:rPr>
              <a:t>NOTE: The primary CDB is the first CDB type and will be displayed on the ICDP as such.</a:t>
            </a:r>
          </a:p>
        </p:txBody>
      </p:sp>
      <p:sp>
        <p:nvSpPr>
          <p:cNvPr id="4" name="Slide Number Placeholder 3"/>
          <p:cNvSpPr>
            <a:spLocks noGrp="1"/>
          </p:cNvSpPr>
          <p:nvPr>
            <p:ph type="sldNum" sz="quarter" idx="10"/>
          </p:nvPr>
        </p:nvSpPr>
        <p:spPr/>
        <p:txBody>
          <a:bodyPr/>
          <a:lstStyle/>
          <a:p>
            <a:fld id="{D5ACEE01-41AF-2A4D-9C8A-1F63ADF14122}" type="slidenum">
              <a:rPr lang="en-US" smtClean="0"/>
              <a:t>18</a:t>
            </a:fld>
            <a:endParaRPr lang="en-US"/>
          </a:p>
        </p:txBody>
      </p:sp>
    </p:spTree>
    <p:extLst>
      <p:ext uri="{BB962C8B-B14F-4D97-AF65-F5344CB8AC3E}">
        <p14:creationId xmlns:p14="http://schemas.microsoft.com/office/powerpoint/2010/main" val="1997491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pPr marL="171450" indent="-171450">
              <a:buFont typeface="Wingdings"/>
              <a:buChar char="§"/>
            </a:pPr>
            <a:r>
              <a:rPr lang="en-US" b="0">
                <a:latin typeface="Tahoma"/>
                <a:ea typeface="Tahoma"/>
                <a:cs typeface="Tahoma"/>
              </a:rPr>
              <a:t>Every</a:t>
            </a:r>
            <a:r>
              <a:rPr lang="en-US" b="0" baseline="0">
                <a:latin typeface="Tahoma"/>
                <a:ea typeface="Tahoma"/>
                <a:cs typeface="Tahoma"/>
              </a:rPr>
              <a:t> </a:t>
            </a:r>
            <a:r>
              <a:rPr lang="en-US">
                <a:latin typeface="Tahoma"/>
                <a:ea typeface="Tahoma"/>
                <a:cs typeface="Tahoma"/>
              </a:rPr>
              <a:t>CDB is</a:t>
            </a:r>
            <a:r>
              <a:rPr lang="en-US" b="0" baseline="0">
                <a:latin typeface="Tahoma"/>
                <a:ea typeface="Tahoma"/>
                <a:cs typeface="Tahoma"/>
              </a:rPr>
              <a:t> unique. Please refrain from copy paste! Some general information i.e. CWAY, SEPARATION etc. may </a:t>
            </a:r>
            <a:r>
              <a:rPr lang="en-US">
                <a:latin typeface="Tahoma"/>
                <a:ea typeface="Tahoma"/>
                <a:cs typeface="Tahoma"/>
              </a:rPr>
              <a:t>have</a:t>
            </a:r>
            <a:r>
              <a:rPr lang="en-US" b="0" baseline="0">
                <a:latin typeface="Tahoma"/>
                <a:ea typeface="Tahoma"/>
                <a:cs typeface="Tahoma"/>
              </a:rPr>
              <a:t> similar components to</a:t>
            </a:r>
            <a:r>
              <a:rPr lang="en-US">
                <a:latin typeface="Tahoma"/>
                <a:ea typeface="Tahoma"/>
                <a:cs typeface="Tahoma"/>
              </a:rPr>
              <a:t> enter in</a:t>
            </a:r>
            <a:r>
              <a:rPr lang="en-US" b="0" baseline="0">
                <a:latin typeface="Tahoma"/>
                <a:ea typeface="Tahoma"/>
                <a:cs typeface="Tahoma"/>
              </a:rPr>
              <a:t> </a:t>
            </a:r>
            <a:r>
              <a:rPr lang="en-US">
                <a:latin typeface="Tahoma"/>
                <a:ea typeface="Tahoma"/>
                <a:cs typeface="Tahoma"/>
              </a:rPr>
              <a:t>the </a:t>
            </a:r>
            <a:r>
              <a:rPr lang="en-US" b="0" baseline="0">
                <a:latin typeface="Tahoma"/>
                <a:ea typeface="Tahoma"/>
                <a:cs typeface="Tahoma"/>
              </a:rPr>
              <a:t>CDB minutes but should not be identical because each Sailor </a:t>
            </a:r>
            <a:r>
              <a:rPr lang="en-US">
                <a:latin typeface="Tahoma"/>
                <a:ea typeface="Tahoma"/>
                <a:cs typeface="Tahoma"/>
              </a:rPr>
              <a:t>has</a:t>
            </a:r>
            <a:r>
              <a:rPr lang="en-US" b="0" baseline="0">
                <a:latin typeface="Tahoma"/>
                <a:ea typeface="Tahoma"/>
                <a:cs typeface="Tahoma"/>
              </a:rPr>
              <a:t> different goals.</a:t>
            </a:r>
          </a:p>
          <a:p>
            <a:pPr marL="171450" indent="-171450">
              <a:buFont typeface="Wingdings"/>
              <a:buChar char="§"/>
            </a:pPr>
            <a:r>
              <a:rPr lang="en-US" b="0" baseline="0">
                <a:latin typeface="Tahoma"/>
                <a:ea typeface="Tahoma"/>
                <a:cs typeface="Tahoma"/>
              </a:rPr>
              <a:t>CDBs should be one-on-one with chairperson and </a:t>
            </a:r>
            <a:r>
              <a:rPr lang="en-US">
                <a:latin typeface="Tahoma"/>
                <a:ea typeface="Tahoma"/>
                <a:cs typeface="Tahoma"/>
              </a:rPr>
              <a:t>board members</a:t>
            </a:r>
            <a:r>
              <a:rPr lang="en-US" b="0" baseline="0">
                <a:latin typeface="Tahoma"/>
                <a:ea typeface="Tahoma"/>
                <a:cs typeface="Tahoma"/>
              </a:rPr>
              <a:t>. </a:t>
            </a:r>
            <a:r>
              <a:rPr lang="en-US" b="1" baseline="0">
                <a:latin typeface="Tahoma"/>
                <a:ea typeface="Tahoma"/>
                <a:cs typeface="Tahoma"/>
              </a:rPr>
              <a:t>NO MASS CDBs OF ANY KIND</a:t>
            </a:r>
            <a:endParaRPr lang="en-US" b="0" baseline="0">
              <a:latin typeface="Tahoma"/>
              <a:ea typeface="Tahoma"/>
              <a:cs typeface="Tahoma"/>
            </a:endParaRPr>
          </a:p>
          <a:p>
            <a:pPr marL="171450" indent="-171450">
              <a:buFont typeface="Wingdings"/>
              <a:buChar char="§"/>
            </a:pPr>
            <a:r>
              <a:rPr lang="en-US" b="0" baseline="0">
                <a:latin typeface="Tahoma"/>
                <a:ea typeface="Tahoma"/>
                <a:cs typeface="Tahoma"/>
              </a:rPr>
              <a:t>CDBs are not considered completed until “verified”.</a:t>
            </a:r>
            <a:r>
              <a:rPr lang="en-US">
                <a:latin typeface="Tahoma"/>
                <a:ea typeface="Tahoma"/>
                <a:cs typeface="Tahoma"/>
              </a:rPr>
              <a:t> </a:t>
            </a:r>
            <a:r>
              <a:rPr lang="en-US" b="0" baseline="0">
                <a:latin typeface="Tahoma"/>
                <a:ea typeface="Tahoma"/>
                <a:cs typeface="Tahoma"/>
              </a:rPr>
              <a:t> Simply clicking “complete” and entering minutes </a:t>
            </a:r>
            <a:r>
              <a:rPr lang="en-US">
                <a:latin typeface="Tahoma"/>
                <a:ea typeface="Tahoma"/>
                <a:cs typeface="Tahoma"/>
              </a:rPr>
              <a:t>does</a:t>
            </a:r>
            <a:r>
              <a:rPr lang="en-US" b="0" baseline="0">
                <a:latin typeface="Tahoma"/>
                <a:ea typeface="Tahoma"/>
                <a:cs typeface="Tahoma"/>
              </a:rPr>
              <a:t> not</a:t>
            </a:r>
            <a:r>
              <a:rPr lang="en-US">
                <a:latin typeface="Tahoma"/>
                <a:ea typeface="Tahoma"/>
                <a:cs typeface="Tahoma"/>
              </a:rPr>
              <a:t> </a:t>
            </a:r>
            <a:r>
              <a:rPr lang="en-US" b="0" baseline="0">
                <a:latin typeface="Tahoma"/>
                <a:ea typeface="Tahoma"/>
                <a:cs typeface="Tahoma"/>
              </a:rPr>
              <a:t>complete the process of documentation.</a:t>
            </a:r>
          </a:p>
          <a:p>
            <a:pPr marL="171450" indent="-171450">
              <a:buFont typeface="Wingdings"/>
              <a:buChar char="§"/>
            </a:pPr>
            <a:r>
              <a:rPr lang="en-US" b="0" baseline="0">
                <a:latin typeface="Tahoma"/>
                <a:ea typeface="Tahoma"/>
                <a:cs typeface="Tahoma"/>
              </a:rPr>
              <a:t>Full and thorough details are located in “CIMS USER GUIDE” </a:t>
            </a:r>
            <a:r>
              <a:rPr lang="en-US">
                <a:latin typeface="Tahoma"/>
                <a:ea typeface="Tahoma"/>
                <a:cs typeface="Tahoma"/>
              </a:rPr>
              <a:t>which can be access from:</a:t>
            </a:r>
            <a:r>
              <a:rPr lang="en-US" b="0" baseline="0">
                <a:latin typeface="Tahoma"/>
                <a:ea typeface="Tahoma"/>
                <a:cs typeface="Tahoma"/>
              </a:rPr>
              <a:t> </a:t>
            </a:r>
            <a:r>
              <a:rPr lang="en-US">
                <a:latin typeface="Tahoma"/>
                <a:ea typeface="Tahoma"/>
                <a:cs typeface="Tahoma"/>
              </a:rPr>
              <a:t>MyNavy HR&lt;Career-Management&lt;Career-Counseling</a:t>
            </a:r>
            <a:endParaRPr lang="en-US" b="0"/>
          </a:p>
        </p:txBody>
      </p:sp>
      <p:sp>
        <p:nvSpPr>
          <p:cNvPr id="4" name="Slide Number Placeholder 3"/>
          <p:cNvSpPr>
            <a:spLocks noGrp="1"/>
          </p:cNvSpPr>
          <p:nvPr>
            <p:ph type="sldNum" sz="quarter" idx="10"/>
          </p:nvPr>
        </p:nvSpPr>
        <p:spPr/>
        <p:txBody>
          <a:bodyPr/>
          <a:lstStyle/>
          <a:p>
            <a:fld id="{D5ACEE01-41AF-2A4D-9C8A-1F63ADF14122}" type="slidenum">
              <a:rPr lang="en-US" smtClean="0"/>
              <a:t>19</a:t>
            </a:fld>
            <a:endParaRPr lang="en-US"/>
          </a:p>
        </p:txBody>
      </p:sp>
    </p:spTree>
    <p:extLst>
      <p:ext uri="{BB962C8B-B14F-4D97-AF65-F5344CB8AC3E}">
        <p14:creationId xmlns:p14="http://schemas.microsoft.com/office/powerpoint/2010/main" val="54658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a:latin typeface="Tahoma"/>
                <a:ea typeface="Tahoma"/>
                <a:cs typeface="Tahoma"/>
              </a:rPr>
              <a:t>Review objectives.</a:t>
            </a:r>
          </a:p>
        </p:txBody>
      </p:sp>
      <p:sp>
        <p:nvSpPr>
          <p:cNvPr id="4" name="Slide Number Placeholder 3"/>
          <p:cNvSpPr>
            <a:spLocks noGrp="1"/>
          </p:cNvSpPr>
          <p:nvPr>
            <p:ph type="sldNum" sz="quarter" idx="5"/>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2371225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prstClr val="black"/>
                </a:solidFill>
                <a:latin typeface="Tahoma"/>
                <a:ea typeface="Tahoma"/>
                <a:cs typeface="Tahoma"/>
              </a:rPr>
              <a:t>FACILITATOR GUIDE</a:t>
            </a:r>
            <a:r>
              <a:rPr kumimoji="0" lang="en-US" sz="1200" b="1" i="0" u="none" strike="noStrike" kern="1200" cap="none" spc="0" normalizeH="0" baseline="0" noProof="0">
                <a:ln>
                  <a:noFill/>
                </a:ln>
                <a:solidFill>
                  <a:prstClr val="black"/>
                </a:solidFill>
                <a:effectLst/>
                <a:uLnTx/>
                <a:uFillTx/>
                <a:latin typeface="Tahoma"/>
                <a:ea typeface="Tahoma"/>
                <a:cs typeface="Tahoma"/>
              </a:rPr>
              <a:t>:</a:t>
            </a:r>
          </a:p>
          <a:p>
            <a:pPr marL="285750" indent="-285750">
              <a:buFont typeface="Wingdings" panose="020B0604020202020204" pitchFamily="34" charset="0"/>
              <a:buChar char="§"/>
            </a:pPr>
            <a:r>
              <a:rPr lang="en-US">
                <a:latin typeface="Tahoma"/>
                <a:ea typeface="Tahoma"/>
                <a:cs typeface="Tahoma"/>
              </a:rPr>
              <a:t>CDB minutes should be routed for final approval before being verified in CIMS.</a:t>
            </a:r>
          </a:p>
          <a:p>
            <a:pPr marL="285750" indent="-285750">
              <a:buFont typeface="Wingdings" panose="020B0604020202020204" pitchFamily="34" charset="0"/>
              <a:buChar char="§"/>
            </a:pPr>
            <a:r>
              <a:rPr lang="en-US"/>
              <a:t>Verified minutes should be routed with your monthly report and retained for 24 months.</a:t>
            </a:r>
          </a:p>
          <a:p>
            <a:pPr marL="285750" indent="-285750">
              <a:buFont typeface="Wingdings"/>
              <a:buChar char="§"/>
            </a:pPr>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20</a:t>
            </a:fld>
            <a:endParaRPr lang="en-US"/>
          </a:p>
        </p:txBody>
      </p:sp>
    </p:spTree>
    <p:extLst>
      <p:ext uri="{BB962C8B-B14F-4D97-AF65-F5344CB8AC3E}">
        <p14:creationId xmlns:p14="http://schemas.microsoft.com/office/powerpoint/2010/main" val="336664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FACILITATOR GUIDE:</a:t>
            </a:r>
          </a:p>
          <a:p>
            <a:r>
              <a:rPr lang="en-US"/>
              <a:t>Updating the ICDP as a result of the CDB and providing a copy to the member allows Sailor to monitor and track their personal and professional development.</a:t>
            </a:r>
          </a:p>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21</a:t>
            </a:fld>
            <a:endParaRPr lang="en-US"/>
          </a:p>
        </p:txBody>
      </p:sp>
    </p:spTree>
    <p:extLst>
      <p:ext uri="{BB962C8B-B14F-4D97-AF65-F5344CB8AC3E}">
        <p14:creationId xmlns:p14="http://schemas.microsoft.com/office/powerpoint/2010/main" val="4239665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171450" indent="-171450">
              <a:buFont typeface="Wingdings" panose="05000000000000000000" pitchFamily="2" charset="2"/>
              <a:buChar char="§"/>
            </a:pPr>
            <a:r>
              <a:rPr lang="en-US"/>
              <a:t>Once a “pending“ CDB is created, and information from the previous CDB is loaded and saved, an Individual Career Development Plan (ICDP) form may be created to assist board members with the actual CDB.</a:t>
            </a:r>
          </a:p>
          <a:p>
            <a:endParaRPr lang="en-US"/>
          </a:p>
          <a:p>
            <a:r>
              <a:rPr lang="en-US"/>
              <a:t>Please note: You cannot access a newly reported Sailor ICDP unless and pending CDB is created.</a:t>
            </a:r>
          </a:p>
        </p:txBody>
      </p:sp>
      <p:sp>
        <p:nvSpPr>
          <p:cNvPr id="4" name="Slide Number Placeholder 3"/>
          <p:cNvSpPr>
            <a:spLocks noGrp="1"/>
          </p:cNvSpPr>
          <p:nvPr>
            <p:ph type="sldNum" sz="quarter" idx="5"/>
          </p:nvPr>
        </p:nvSpPr>
        <p:spPr/>
        <p:txBody>
          <a:bodyPr/>
          <a:lstStyle/>
          <a:p>
            <a:fld id="{D5ACEE01-41AF-2A4D-9C8A-1F63ADF14122}" type="slidenum">
              <a:rPr lang="en-US" smtClean="0"/>
              <a:t>22</a:t>
            </a:fld>
            <a:endParaRPr lang="en-US"/>
          </a:p>
        </p:txBody>
      </p:sp>
    </p:spTree>
    <p:extLst>
      <p:ext uri="{BB962C8B-B14F-4D97-AF65-F5344CB8AC3E}">
        <p14:creationId xmlns:p14="http://schemas.microsoft.com/office/powerpoint/2010/main" val="4080994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0" indent="0">
              <a:buFont typeface="Wingdings"/>
              <a:buNone/>
              <a:defRPr/>
            </a:pPr>
            <a:r>
              <a:rPr lang="en-US">
                <a:latin typeface="Tahoma"/>
                <a:ea typeface="Tahoma"/>
                <a:cs typeface="Tahoma"/>
              </a:rPr>
              <a:t>Career Decisions -  is used</a:t>
            </a:r>
            <a:r>
              <a:rPr lang="en-US" baseline="0">
                <a:latin typeface="Tahoma"/>
                <a:ea typeface="Tahoma"/>
                <a:cs typeface="Tahoma"/>
              </a:rPr>
              <a:t> </a:t>
            </a:r>
            <a:r>
              <a:rPr lang="en-US">
                <a:latin typeface="Tahoma"/>
                <a:ea typeface="Tahoma"/>
                <a:cs typeface="Tahoma"/>
              </a:rPr>
              <a:t>to enter a Sailor's significant Career Decisions into the system for reporting and tracking purposes. All data must be entered in order to save the career intention.  If the information is unknown, then type in “unknown”. </a:t>
            </a:r>
            <a:r>
              <a:rPr lang="en-US" baseline="0">
                <a:latin typeface="Tahoma"/>
                <a:ea typeface="Tahoma"/>
                <a:cs typeface="Tahoma"/>
              </a:rPr>
              <a:t> </a:t>
            </a:r>
            <a:r>
              <a:rPr lang="en-US">
                <a:latin typeface="Tahoma"/>
                <a:ea typeface="Tahoma"/>
                <a:cs typeface="Tahoma"/>
              </a:rPr>
              <a:t>If the planned date is unknown, enter any date within the next 4 months of entry date. </a:t>
            </a:r>
            <a:endParaRPr lang="en-US"/>
          </a:p>
          <a:p>
            <a:pPr marL="285750" indent="-285750">
              <a:buFont typeface="Wingdings"/>
              <a:buChar char="§"/>
              <a:defRPr/>
            </a:pPr>
            <a:endParaRPr lang="en-US">
              <a:latin typeface="Tahoma"/>
              <a:ea typeface="Tahoma"/>
              <a:cs typeface="Tahoma"/>
            </a:endParaRPr>
          </a:p>
          <a:p>
            <a:pPr marL="742950" lvl="1" indent="-285750">
              <a:buFont typeface="Wingdings"/>
              <a:buChar char="§"/>
              <a:defRPr/>
            </a:pPr>
            <a:r>
              <a:rPr lang="en-US">
                <a:latin typeface="Tahoma"/>
                <a:ea typeface="Tahoma"/>
                <a:cs typeface="Tahoma"/>
              </a:rPr>
              <a:t>This information will appear on the ICDP and EAOS tracker (career plan).</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NOTE: </a:t>
            </a:r>
            <a:r>
              <a:rPr lang="en-US"/>
              <a:t>This information is for tracking purposes ONLY and will not impact the Sailor in any way. Using this tool is a mandatory part of the CIPR process and should be updated monthly or as needed.</a:t>
            </a:r>
          </a:p>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23</a:t>
            </a:fld>
            <a:endParaRPr lang="en-US"/>
          </a:p>
        </p:txBody>
      </p:sp>
    </p:spTree>
    <p:extLst>
      <p:ext uri="{BB962C8B-B14F-4D97-AF65-F5344CB8AC3E}">
        <p14:creationId xmlns:p14="http://schemas.microsoft.com/office/powerpoint/2010/main" val="1390373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24</a:t>
            </a:fld>
            <a:endParaRPr lang="en-US"/>
          </a:p>
        </p:txBody>
      </p:sp>
    </p:spTree>
    <p:extLst>
      <p:ext uri="{BB962C8B-B14F-4D97-AF65-F5344CB8AC3E}">
        <p14:creationId xmlns:p14="http://schemas.microsoft.com/office/powerpoint/2010/main" val="556664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Tahoma"/>
              <a:ea typeface="Tahoma"/>
              <a:cs typeface="Tahoma"/>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25</a:t>
            </a:fld>
            <a:endParaRPr lang="en-US"/>
          </a:p>
        </p:txBody>
      </p:sp>
    </p:spTree>
    <p:extLst>
      <p:ext uri="{BB962C8B-B14F-4D97-AF65-F5344CB8AC3E}">
        <p14:creationId xmlns:p14="http://schemas.microsoft.com/office/powerpoint/2010/main" val="360457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b="0">
                <a:latin typeface="Tahoma"/>
                <a:ea typeface="Tahoma"/>
                <a:cs typeface="Tahoma"/>
              </a:rPr>
              <a:t>Review references</a:t>
            </a:r>
            <a:r>
              <a:rPr lang="en-US">
                <a:latin typeface="Tahoma"/>
                <a:ea typeface="Tahoma"/>
                <a:cs typeface="Tahoma"/>
              </a:rPr>
              <a:t>.</a:t>
            </a:r>
            <a:endParaRPr lang="en-US" b="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86975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171450" indent="-171450">
              <a:buFont typeface="Wingdings" panose="05000000000000000000" pitchFamily="2" charset="2"/>
              <a:buChar char="§"/>
            </a:pPr>
            <a:r>
              <a:rPr lang="en-US">
                <a:latin typeface="Tahoma" panose="020B0604030504040204" pitchFamily="34" charset="0"/>
                <a:ea typeface="Tahoma" panose="020B0604030504040204" pitchFamily="34" charset="0"/>
                <a:cs typeface="Tahoma" panose="020B0604030504040204" pitchFamily="34" charset="0"/>
              </a:rPr>
              <a:t>It is imperative that CDBs are conducted at the command and department level to ensure each Sailor is afforded an opportunity to interact within their respective COC. </a:t>
            </a:r>
          </a:p>
          <a:p>
            <a:pPr marL="171450" indent="-171450">
              <a:buFont typeface="Wingdings" panose="05000000000000000000" pitchFamily="2" charset="2"/>
              <a:buChar char="§"/>
            </a:pPr>
            <a:r>
              <a:rPr lang="en-US">
                <a:latin typeface="Tahoma" panose="020B0604030504040204" pitchFamily="34" charset="0"/>
                <a:ea typeface="Tahoma" panose="020B0604030504040204" pitchFamily="34" charset="0"/>
                <a:cs typeface="Tahoma" panose="020B0604030504040204" pitchFamily="34" charset="0"/>
              </a:rPr>
              <a:t>An effective CDB will provide the necessary guidance for the Sailors to make an informed career decision(s).</a:t>
            </a:r>
          </a:p>
        </p:txBody>
      </p:sp>
      <p:sp>
        <p:nvSpPr>
          <p:cNvPr id="4" name="Slide Number Placeholder 3"/>
          <p:cNvSpPr>
            <a:spLocks noGrp="1"/>
          </p:cNvSpPr>
          <p:nvPr>
            <p:ph type="sldNum" sz="quarter" idx="10"/>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164782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endParaRPr lang="en-US" b="1">
              <a:latin typeface="Tahoma"/>
              <a:ea typeface="Tahoma"/>
              <a:cs typeface="Tahoma"/>
            </a:endParaRPr>
          </a:p>
          <a:p>
            <a:pPr marL="171450" indent="-171450">
              <a:buFont typeface="Wingdings" panose="05000000000000000000" pitchFamily="2" charset="2"/>
              <a:buChar char="§"/>
            </a:pPr>
            <a:r>
              <a:rPr lang="en-US">
                <a:latin typeface="Tahoma" panose="020B0604030504040204" pitchFamily="34" charset="0"/>
                <a:ea typeface="Tahoma" panose="020B0604030504040204" pitchFamily="34" charset="0"/>
                <a:cs typeface="Tahoma" panose="020B0604030504040204" pitchFamily="34" charset="0"/>
              </a:rPr>
              <a:t>CDB’s are important to the commands structure. They can serve as a catalyst to motivate Sailors and show them that their goals and aspirations are important to their leadership.</a:t>
            </a:r>
          </a:p>
        </p:txBody>
      </p:sp>
      <p:sp>
        <p:nvSpPr>
          <p:cNvPr id="4" name="Slide Number Placeholder 3"/>
          <p:cNvSpPr>
            <a:spLocks noGrp="1"/>
          </p:cNvSpPr>
          <p:nvPr>
            <p:ph type="sldNum" sz="quarter" idx="10"/>
          </p:nvPr>
        </p:nvSpPr>
        <p:spPr/>
        <p:txBody>
          <a:bodyPr/>
          <a:lstStyle/>
          <a:p>
            <a:fld id="{D5ACEE01-41AF-2A4D-9C8A-1F63ADF14122}" type="slidenum">
              <a:rPr lang="en-US" smtClean="0"/>
              <a:t>5</a:t>
            </a:fld>
            <a:endParaRPr lang="en-US"/>
          </a:p>
        </p:txBody>
      </p:sp>
    </p:spTree>
    <p:extLst>
      <p:ext uri="{BB962C8B-B14F-4D97-AF65-F5344CB8AC3E}">
        <p14:creationId xmlns:p14="http://schemas.microsoft.com/office/powerpoint/2010/main" val="2249732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171450" indent="-171450">
              <a:buFont typeface="Arial" panose="020B0604020202020204" pitchFamily="34" charset="0"/>
              <a:buChar char="•"/>
            </a:pPr>
            <a:r>
              <a:rPr lang="en-US">
                <a:latin typeface="Tahoma" panose="020B0604030504040204" pitchFamily="34" charset="0"/>
                <a:ea typeface="Tahoma" panose="020B0604030504040204" pitchFamily="34" charset="0"/>
                <a:cs typeface="Tahoma" panose="020B0604030504040204" pitchFamily="34" charset="0"/>
              </a:rPr>
              <a:t>The topics listed are just sample talking points. Every CDB should be tailored around the Sailor goals and career path. Gathering insight prior to the board date will assist with the compiling your list of resources, briefing the board members and ensure the effectiveness of the CDB.</a:t>
            </a:r>
          </a:p>
        </p:txBody>
      </p:sp>
      <p:sp>
        <p:nvSpPr>
          <p:cNvPr id="4" name="Slide Number Placeholder 3"/>
          <p:cNvSpPr>
            <a:spLocks noGrp="1"/>
          </p:cNvSpPr>
          <p:nvPr>
            <p:ph type="sldNum" sz="quarter" idx="10"/>
          </p:nvPr>
        </p:nvSpPr>
        <p:spPr/>
        <p:txBody>
          <a:bodyPr/>
          <a:lstStyle/>
          <a:p>
            <a:fld id="{D5ACEE01-41AF-2A4D-9C8A-1F63ADF14122}" type="slidenum">
              <a:rPr lang="en-US" smtClean="0"/>
              <a:t>6</a:t>
            </a:fld>
            <a:endParaRPr lang="en-US"/>
          </a:p>
        </p:txBody>
      </p:sp>
    </p:spTree>
    <p:extLst>
      <p:ext uri="{BB962C8B-B14F-4D97-AF65-F5344CB8AC3E}">
        <p14:creationId xmlns:p14="http://schemas.microsoft.com/office/powerpoint/2010/main" val="375965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171450" indent="-171450">
              <a:buFont typeface="Arial" panose="020B0604020202020204" pitchFamily="34" charset="0"/>
              <a:buChar char="•"/>
            </a:pPr>
            <a:r>
              <a:rPr lang="en-US">
                <a:latin typeface="Tahoma" panose="020B0604030504040204" pitchFamily="34" charset="0"/>
                <a:ea typeface="Tahoma" panose="020B0604030504040204" pitchFamily="34" charset="0"/>
                <a:cs typeface="Tahoma" panose="020B0604030504040204" pitchFamily="34" charset="0"/>
              </a:rPr>
              <a:t>A Sailor or chain of command can request a CDB at any point outside the mandatory window. For example: If a Sailor encountered a major life even and is now on the fence about making a career decision. A CDB would be beneficial to the Sailor to provide support and the necessary guidance needed to make an informed decision.</a:t>
            </a:r>
          </a:p>
          <a:p>
            <a:endParaRPr lang="en-US">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a:latin typeface="Tahoma" panose="020B0604030504040204" pitchFamily="34" charset="0"/>
                <a:ea typeface="Tahoma" panose="020B0604030504040204" pitchFamily="34" charset="0"/>
                <a:cs typeface="Tahoma" panose="020B0604030504040204" pitchFamily="34" charset="0"/>
              </a:rPr>
              <a:t>If desired, a Sailor or the chain of command can request a department level CDB to become a Command level CDB.</a:t>
            </a:r>
          </a:p>
        </p:txBody>
      </p:sp>
      <p:sp>
        <p:nvSpPr>
          <p:cNvPr id="4" name="Slide Number Placeholder 3"/>
          <p:cNvSpPr>
            <a:spLocks noGrp="1"/>
          </p:cNvSpPr>
          <p:nvPr>
            <p:ph type="sldNum" sz="quarter" idx="10"/>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309100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r>
              <a:rPr lang="en-US">
                <a:latin typeface="Tahoma" panose="020B0604030504040204" pitchFamily="34" charset="0"/>
                <a:ea typeface="Tahoma" panose="020B0604030504040204" pitchFamily="34" charset="0"/>
                <a:cs typeface="Tahoma" panose="020B0604030504040204" pitchFamily="34" charset="0"/>
              </a:rPr>
              <a:t>The command CMC/COM/SEL can designate the DLCPOs (Chief or above) to chair command level CDBs as long as the CDBs is not their CDB. A Chair alternate can be assigned when necessary but must be designated in writing.  The chairperson is responsible for controlling the flow and the focus by keeping everyone on track. By doing so, this will ensure the effectiveness of the CDB. Since each CDB is unique to the Sailor needs, the required board members with vary.</a:t>
            </a:r>
          </a:p>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416981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285750" indent="-285750">
              <a:buFont typeface="Wingdings"/>
              <a:buChar char="§"/>
              <a:defRPr/>
            </a:pPr>
            <a:r>
              <a:rPr lang="en-US">
                <a:latin typeface="Tahoma"/>
                <a:ea typeface="Tahoma"/>
                <a:cs typeface="Tahoma"/>
              </a:rPr>
              <a:t>The command CMC/COM/SEL can designate the DLCPOs (Chief or above) to chair command level CDBs a Chair alternate can be assigned when necessary but must be designated in writing.  </a:t>
            </a:r>
            <a:endParaRPr lang="en-US"/>
          </a:p>
          <a:p>
            <a:pPr marL="285750" indent="-285750">
              <a:buFont typeface="Wingdings"/>
              <a:buChar char="§"/>
              <a:defRPr/>
            </a:pPr>
            <a:endParaRPr lang="en-US">
              <a:latin typeface="Tahoma"/>
              <a:ea typeface="Tahoma"/>
              <a:cs typeface="Tahoma"/>
            </a:endParaRPr>
          </a:p>
          <a:p>
            <a:pPr marL="285750" marR="0" lvl="0" indent="-285750" algn="l" defTabSz="914400" rtl="0" eaLnBrk="1" fontAlgn="auto" latinLnBrk="0" hangingPunct="1">
              <a:lnSpc>
                <a:spcPct val="100000"/>
              </a:lnSpc>
              <a:spcBef>
                <a:spcPts val="0"/>
              </a:spcBef>
              <a:spcAft>
                <a:spcPts val="0"/>
              </a:spcAft>
              <a:buClrTx/>
              <a:buSzTx/>
              <a:buFont typeface="Wingdings"/>
              <a:buChar char="§"/>
              <a:tabLst/>
              <a:defRPr/>
            </a:pPr>
            <a:r>
              <a:rPr lang="en-US">
                <a:latin typeface="Tahoma"/>
                <a:ea typeface="Tahoma"/>
                <a:cs typeface="Tahoma"/>
              </a:rPr>
              <a:t>The chairperson is responsible for controlling the flow and the focus by keeping everyone on track. By doing so, this will ensure the effectiveness of the CDB. Since each CDB is unique to the Sailors needs, the required board members will vary.</a:t>
            </a:r>
          </a:p>
          <a:p>
            <a:pPr marL="742950" lvl="1" indent="-285750">
              <a:buFont typeface="Wingdings"/>
              <a:buChar char="§"/>
              <a:defRPr/>
            </a:pPr>
            <a:r>
              <a:rPr lang="en-US">
                <a:latin typeface="Tahoma"/>
                <a:ea typeface="Tahoma"/>
                <a:cs typeface="Tahoma"/>
              </a:rPr>
              <a:t>The ESO can be requested</a:t>
            </a:r>
            <a:r>
              <a:rPr lang="en-US" baseline="0">
                <a:latin typeface="Tahoma"/>
                <a:ea typeface="Tahoma"/>
                <a:cs typeface="Tahoma"/>
              </a:rPr>
              <a:t> on a case-by-case simply because the information can be obtained from CIMS by the CCC or DCC.</a:t>
            </a:r>
            <a:r>
              <a:rPr lang="en-US">
                <a:latin typeface="Tahoma"/>
                <a:ea typeface="Tahoma"/>
                <a:cs typeface="Tahoma"/>
              </a:rPr>
              <a:t> </a:t>
            </a:r>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202767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3"/>
            <a:ext cx="77724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686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185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049141"/>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393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689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5654581"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51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5895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03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5629643" cy="107234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596048"/>
            <a:ext cx="462915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2000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5654581" cy="102246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897962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1231" y="229205"/>
            <a:ext cx="5630834"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3298" y="1899765"/>
            <a:ext cx="78867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1" cstate="hqprint">
            <a:alphaModFix/>
            <a:extLst>
              <a:ext uri="{28A0092B-C50C-407E-A947-70E740481C1C}">
                <a14:useLocalDpi xmlns:a14="http://schemas.microsoft.com/office/drawing/2010/main" val="0"/>
              </a:ext>
            </a:extLst>
          </a:blip>
          <a:stretch>
            <a:fillRect/>
          </a:stretch>
        </p:blipFill>
        <p:spPr>
          <a:xfrm>
            <a:off x="7825636" y="6125227"/>
            <a:ext cx="1205805" cy="646276"/>
          </a:xfrm>
          <a:prstGeom prst="rect">
            <a:avLst/>
          </a:prstGeom>
          <a:solidFill>
            <a:schemeClr val="accent5">
              <a:lumMod val="75000"/>
            </a:schemeClr>
          </a:solidFill>
        </p:spPr>
      </p:pic>
      <p:pic>
        <p:nvPicPr>
          <p:cNvPr id="4" name="Picture 3">
            <a:extLst>
              <a:ext uri="{FF2B5EF4-FFF2-40B4-BE49-F238E27FC236}">
                <a16:creationId xmlns:a16="http://schemas.microsoft.com/office/drawing/2014/main" id="{D97ABB79-FF08-A33C-16BA-4904BDA35BF4}"/>
              </a:ext>
            </a:extLst>
          </p:cNvPr>
          <p:cNvPicPr>
            <a:picLocks noChangeAspect="1"/>
          </p:cNvPicPr>
          <p:nvPr userDrawn="1"/>
        </p:nvPicPr>
        <p:blipFill>
          <a:blip r:embed="rId12">
            <a:alphaModFix amt="92000"/>
            <a:extLst>
              <a:ext uri="{BEBA8EAE-BF5A-486C-A8C5-ECC9F3942E4B}">
                <a14:imgProps xmlns:a14="http://schemas.microsoft.com/office/drawing/2010/main">
                  <a14:imgLayer r:embed="rId13">
                    <a14:imgEffect>
                      <a14:colorTemperature colorTemp="5684"/>
                    </a14:imgEffect>
                    <a14:imgEffect>
                      <a14:saturation sat="98000"/>
                    </a14:imgEffect>
                  </a14:imgLayer>
                </a14:imgProps>
              </a:ext>
            </a:extLst>
          </a:blip>
          <a:stretch>
            <a:fillRect/>
          </a:stretch>
        </p:blipFill>
        <p:spPr>
          <a:xfrm>
            <a:off x="7911078" y="151842"/>
            <a:ext cx="1034920" cy="1064900"/>
          </a:xfrm>
          <a:prstGeom prst="rect">
            <a:avLst/>
          </a:prstGeom>
        </p:spPr>
      </p:pic>
    </p:spTree>
    <p:extLst>
      <p:ext uri="{BB962C8B-B14F-4D97-AF65-F5344CB8AC3E}">
        <p14:creationId xmlns:p14="http://schemas.microsoft.com/office/powerpoint/2010/main" val="40712646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ftr="0" dt="0"/>
  <p:txStyles>
    <p:titleStyle>
      <a:lvl1pPr algn="ctr" defTabSz="914400" rtl="0" eaLnBrk="1" latinLnBrk="0" hangingPunct="1">
        <a:lnSpc>
          <a:spcPct val="90000"/>
        </a:lnSpc>
        <a:spcBef>
          <a:spcPct val="0"/>
        </a:spcBef>
        <a:buNone/>
        <a:defRPr sz="4000" kern="1200" baseline="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chemeClr val="tx1"/>
                </a:solidFill>
              </a:rPr>
              <a:t>Career Development Training Course</a:t>
            </a:r>
          </a:p>
        </p:txBody>
      </p:sp>
      <p:sp>
        <p:nvSpPr>
          <p:cNvPr id="3" name="Subtitle 2"/>
          <p:cNvSpPr>
            <a:spLocks noGrp="1"/>
          </p:cNvSpPr>
          <p:nvPr>
            <p:ph type="subTitle" idx="1"/>
          </p:nvPr>
        </p:nvSpPr>
        <p:spPr>
          <a:xfrm>
            <a:off x="989635" y="3909609"/>
            <a:ext cx="7468565" cy="1655762"/>
          </a:xfrm>
        </p:spPr>
        <p:txBody>
          <a:bodyPr>
            <a:normAutofit/>
          </a:bodyPr>
          <a:lstStyle/>
          <a:p>
            <a:r>
              <a:rPr lang="en-US" sz="4000"/>
              <a:t>Career Development Boards </a:t>
            </a:r>
          </a:p>
        </p:txBody>
      </p:sp>
    </p:spTree>
    <p:extLst>
      <p:ext uri="{BB962C8B-B14F-4D97-AF65-F5344CB8AC3E}">
        <p14:creationId xmlns:p14="http://schemas.microsoft.com/office/powerpoint/2010/main" val="8158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6198-4654-49BF-B385-AC3180F14815}"/>
              </a:ext>
            </a:extLst>
          </p:cNvPr>
          <p:cNvSpPr>
            <a:spLocks noGrp="1"/>
          </p:cNvSpPr>
          <p:nvPr>
            <p:ph type="title"/>
          </p:nvPr>
        </p:nvSpPr>
        <p:spPr>
          <a:xfrm>
            <a:off x="1349929" y="148151"/>
            <a:ext cx="5997844" cy="1325563"/>
          </a:xfrm>
        </p:spPr>
        <p:txBody>
          <a:bodyPr>
            <a:normAutofit/>
          </a:bodyPr>
          <a:lstStyle/>
          <a:p>
            <a:r>
              <a:rPr lang="en-US" sz="3600">
                <a:latin typeface="Tahoma"/>
                <a:ea typeface="Tahoma"/>
                <a:cs typeface="Tahoma"/>
              </a:rPr>
              <a:t>CDB Responsibilities</a:t>
            </a:r>
          </a:p>
        </p:txBody>
      </p:sp>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153169" y="1488582"/>
            <a:ext cx="8391364" cy="4820217"/>
          </a:xfrm>
        </p:spPr>
        <p:txBody>
          <a:bodyPr vert="horz" lIns="91440" tIns="45720" rIns="91440" bIns="45720" rtlCol="0" anchor="t">
            <a:noAutofit/>
          </a:bodyPr>
          <a:lstStyle/>
          <a:p>
            <a:r>
              <a:rPr lang="en-US" sz="2400" dirty="0"/>
              <a:t>CCC/DCC</a:t>
            </a:r>
            <a:endParaRPr lang="en-US" sz="2400" dirty="0">
              <a:ea typeface="Tahoma"/>
              <a:cs typeface="Tahoma"/>
            </a:endParaRPr>
          </a:p>
          <a:p>
            <a:pPr lvl="1"/>
            <a:r>
              <a:rPr lang="en-US" sz="2200" dirty="0"/>
              <a:t>Indoctrinate Sailors on CDB process.</a:t>
            </a:r>
            <a:endParaRPr lang="en-US" sz="2200" dirty="0">
              <a:ea typeface="Tahoma"/>
              <a:cs typeface="Tahoma"/>
            </a:endParaRPr>
          </a:p>
          <a:p>
            <a:pPr lvl="1"/>
            <a:r>
              <a:rPr lang="en-US" sz="2200" dirty="0"/>
              <a:t>Identify Sailors that require a CDB.</a:t>
            </a:r>
            <a:endParaRPr lang="en-US" sz="2200" dirty="0">
              <a:ea typeface="Tahoma"/>
              <a:cs typeface="Tahoma"/>
            </a:endParaRPr>
          </a:p>
          <a:p>
            <a:pPr lvl="1"/>
            <a:r>
              <a:rPr lang="en-US" sz="2200" dirty="0"/>
              <a:t>Schedule CDBs.</a:t>
            </a:r>
            <a:endParaRPr lang="en-US" sz="2200" dirty="0">
              <a:ea typeface="Tahoma"/>
              <a:cs typeface="Tahoma"/>
            </a:endParaRPr>
          </a:p>
          <a:p>
            <a:pPr lvl="1"/>
            <a:r>
              <a:rPr lang="en-US" sz="2200" dirty="0"/>
              <a:t>Disseminate CDB schedule (email, POD, POW, etc.).</a:t>
            </a:r>
            <a:endParaRPr lang="en-US" sz="2200" dirty="0">
              <a:ea typeface="Tahoma"/>
              <a:cs typeface="Tahoma"/>
            </a:endParaRPr>
          </a:p>
          <a:p>
            <a:pPr lvl="1"/>
            <a:r>
              <a:rPr lang="en-US" sz="2200" dirty="0"/>
              <a:t>Notify board members and Sailors of date, time, and location of CDB.</a:t>
            </a:r>
            <a:endParaRPr lang="en-US" sz="2200" dirty="0">
              <a:ea typeface="Tahoma"/>
              <a:cs typeface="Tahoma"/>
            </a:endParaRPr>
          </a:p>
          <a:p>
            <a:pPr lvl="1"/>
            <a:r>
              <a:rPr lang="en-US" sz="2200" dirty="0"/>
              <a:t>Document CDB members, minutes, recommendations, and approval or disapproval comments within CIMS.</a:t>
            </a:r>
            <a:endParaRPr lang="en-US" sz="2200" dirty="0">
              <a:ea typeface="Tahoma"/>
              <a:cs typeface="Tahoma"/>
            </a:endParaRPr>
          </a:p>
          <a:p>
            <a:pPr lvl="1"/>
            <a:r>
              <a:rPr lang="en-US" sz="2200" dirty="0"/>
              <a:t>Update Sailor career decision.</a:t>
            </a:r>
            <a:endParaRPr lang="en-US" sz="2200" dirty="0">
              <a:ea typeface="Tahoma"/>
              <a:cs typeface="Tahoma"/>
            </a:endParaRPr>
          </a:p>
          <a:p>
            <a:pPr lvl="1"/>
            <a:r>
              <a:rPr lang="en-US" sz="2200" dirty="0"/>
              <a:t>Provide Sailor with final ICDP.</a:t>
            </a:r>
            <a:endParaRPr lang="en-US" sz="2200" dirty="0">
              <a:ea typeface="Tahoma"/>
              <a:cs typeface="Tahoma"/>
            </a:endParaRPr>
          </a:p>
          <a:p>
            <a:pPr lvl="1"/>
            <a:r>
              <a:rPr lang="en-US" sz="2200" dirty="0"/>
              <a:t>Follow-up as needed.</a:t>
            </a:r>
            <a:endParaRPr lang="en-US" sz="2200" dirty="0">
              <a:ea typeface="Tahoma"/>
              <a:cs typeface="Tahoma"/>
            </a:endParaRPr>
          </a:p>
          <a:p>
            <a:endParaRPr lang="en-US" sz="2400">
              <a:latin typeface="Times New Roman" panose="02020603050405020304" pitchFamily="18" charset="0"/>
            </a:endParaRPr>
          </a:p>
          <a:p>
            <a:endParaRPr lang="en-US" sz="2400">
              <a:latin typeface="Times New Roman" panose="02020603050405020304" pitchFamily="18" charset="0"/>
            </a:endParaRPr>
          </a:p>
          <a:p>
            <a:endParaRPr lang="en-US" sz="2400" b="0" i="0" u="none" strike="noStrike" baseline="0">
              <a:latin typeface="Times New Roman" panose="02020603050405020304" pitchFamily="18" charset="0"/>
            </a:endParaRPr>
          </a:p>
        </p:txBody>
      </p:sp>
    </p:spTree>
    <p:extLst>
      <p:ext uri="{BB962C8B-B14F-4D97-AF65-F5344CB8AC3E}">
        <p14:creationId xmlns:p14="http://schemas.microsoft.com/office/powerpoint/2010/main" val="364490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6AEEA-CA2F-D5A7-D133-E0306A5C1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EEA558-96E7-24D5-EA1B-F0D3BC67B41B}"/>
              </a:ext>
            </a:extLst>
          </p:cNvPr>
          <p:cNvSpPr>
            <a:spLocks noGrp="1"/>
          </p:cNvSpPr>
          <p:nvPr>
            <p:ph type="title"/>
          </p:nvPr>
        </p:nvSpPr>
        <p:spPr>
          <a:xfrm>
            <a:off x="1027135" y="7540"/>
            <a:ext cx="6391072" cy="1325563"/>
          </a:xfrm>
        </p:spPr>
        <p:txBody>
          <a:bodyPr>
            <a:normAutofit/>
          </a:bodyPr>
          <a:lstStyle/>
          <a:p>
            <a:r>
              <a:rPr lang="en-US" sz="3600">
                <a:solidFill>
                  <a:schemeClr val="tx1"/>
                </a:solidFill>
              </a:rPr>
              <a:t>CDB Preparation</a:t>
            </a:r>
          </a:p>
        </p:txBody>
      </p:sp>
      <p:sp>
        <p:nvSpPr>
          <p:cNvPr id="4" name="Content Placeholder 2">
            <a:extLst>
              <a:ext uri="{FF2B5EF4-FFF2-40B4-BE49-F238E27FC236}">
                <a16:creationId xmlns:a16="http://schemas.microsoft.com/office/drawing/2014/main" id="{69D9D433-3177-2AEB-0303-BE4A68DDB63A}"/>
              </a:ext>
            </a:extLst>
          </p:cNvPr>
          <p:cNvSpPr txBox="1">
            <a:spLocks/>
          </p:cNvSpPr>
          <p:nvPr/>
        </p:nvSpPr>
        <p:spPr>
          <a:xfrm>
            <a:off x="401074" y="1218084"/>
            <a:ext cx="8341851" cy="50878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2400" dirty="0">
                <a:solidFill>
                  <a:srgbClr val="FFFEF9"/>
                </a:solidFill>
                <a:latin typeface="+mn-lt"/>
              </a:rPr>
              <a:t>Location</a:t>
            </a:r>
            <a:endParaRPr lang="en-US" sz="2400" dirty="0">
              <a:solidFill>
                <a:srgbClr val="FFFEF9"/>
              </a:solidFill>
              <a:latin typeface="+mn-lt"/>
              <a:ea typeface="Tahoma"/>
              <a:cs typeface="Tahoma"/>
            </a:endParaRPr>
          </a:p>
          <a:p>
            <a:pPr lvl="1">
              <a:lnSpc>
                <a:spcPct val="100000"/>
              </a:lnSpc>
              <a:spcBef>
                <a:spcPts val="0"/>
              </a:spcBef>
              <a:defRPr/>
            </a:pPr>
            <a:r>
              <a:rPr lang="en-US" sz="2200" dirty="0">
                <a:solidFill>
                  <a:srgbClr val="FFFEF9"/>
                </a:solidFill>
                <a:latin typeface="+mn-lt"/>
              </a:rPr>
              <a:t>Suitable for private counseling</a:t>
            </a:r>
            <a:endParaRPr lang="en-US" sz="2200" dirty="0">
              <a:solidFill>
                <a:srgbClr val="FFFEF9"/>
              </a:solidFill>
              <a:latin typeface="+mn-lt"/>
              <a:ea typeface="Tahoma"/>
              <a:cs typeface="Tahoma"/>
            </a:endParaRPr>
          </a:p>
          <a:p>
            <a:pPr lvl="1">
              <a:lnSpc>
                <a:spcPct val="100000"/>
              </a:lnSpc>
              <a:spcBef>
                <a:spcPts val="0"/>
              </a:spcBef>
              <a:defRPr/>
            </a:pPr>
            <a:r>
              <a:rPr lang="en-US" sz="2200" dirty="0">
                <a:solidFill>
                  <a:srgbClr val="FFFEF9"/>
                </a:solidFill>
                <a:latin typeface="+mn-lt"/>
                <a:cs typeface="Segoe UI"/>
              </a:rPr>
              <a:t>Free from distractions and presentable</a:t>
            </a:r>
            <a:endParaRPr lang="en-US" sz="2200" dirty="0">
              <a:solidFill>
                <a:srgbClr val="FFFEF9"/>
              </a:solidFill>
              <a:latin typeface="+mn-lt"/>
              <a:ea typeface="Tahoma"/>
              <a:cs typeface="Segoe UI"/>
            </a:endParaRPr>
          </a:p>
          <a:p>
            <a:pPr lvl="1">
              <a:lnSpc>
                <a:spcPct val="100000"/>
              </a:lnSpc>
              <a:spcBef>
                <a:spcPts val="0"/>
              </a:spcBef>
              <a:defRPr/>
            </a:pPr>
            <a:endParaRPr lang="en-US" sz="2200">
              <a:solidFill>
                <a:srgbClr val="FFFEF9"/>
              </a:solidFill>
              <a:latin typeface="+mn-lt"/>
              <a:cs typeface="Segoe UI"/>
            </a:endParaRPr>
          </a:p>
          <a:p>
            <a:pPr>
              <a:lnSpc>
                <a:spcPct val="100000"/>
              </a:lnSpc>
              <a:spcBef>
                <a:spcPts val="0"/>
              </a:spcBef>
              <a:defRPr/>
            </a:pPr>
            <a:r>
              <a:rPr lang="en-US" sz="2400" dirty="0">
                <a:solidFill>
                  <a:srgbClr val="FFFEF9"/>
                </a:solidFill>
                <a:latin typeface="+mn-lt"/>
                <a:cs typeface="Segoe UI"/>
              </a:rPr>
              <a:t>Documents</a:t>
            </a:r>
            <a:endParaRPr lang="en-US" sz="2400" dirty="0">
              <a:solidFill>
                <a:srgbClr val="FFFEF9"/>
              </a:solidFill>
              <a:latin typeface="+mn-lt"/>
              <a:ea typeface="Tahoma"/>
              <a:cs typeface="Segoe UI"/>
            </a:endParaRPr>
          </a:p>
          <a:p>
            <a:pPr lvl="1">
              <a:lnSpc>
                <a:spcPct val="100000"/>
              </a:lnSpc>
              <a:spcBef>
                <a:spcPts val="0"/>
              </a:spcBef>
              <a:defRPr/>
            </a:pPr>
            <a:r>
              <a:rPr lang="en-US" sz="2200" dirty="0">
                <a:solidFill>
                  <a:srgbClr val="FFFEF9"/>
                </a:solidFill>
                <a:latin typeface="+mn-lt"/>
                <a:cs typeface="Segoe UI"/>
              </a:rPr>
              <a:t>CDB </a:t>
            </a:r>
            <a:r>
              <a:rPr lang="en-US" sz="2200" dirty="0">
                <a:solidFill>
                  <a:srgbClr val="FFFEF9"/>
                </a:solidFill>
                <a:latin typeface="+mn-lt"/>
              </a:rPr>
              <a:t>interview sheet / ICDP</a:t>
            </a:r>
            <a:endParaRPr lang="en-US" sz="2200" dirty="0">
              <a:solidFill>
                <a:srgbClr val="FFFEF9"/>
              </a:solidFill>
              <a:latin typeface="+mn-lt"/>
              <a:ea typeface="Tahoma"/>
              <a:cs typeface="Tahoma"/>
            </a:endParaRPr>
          </a:p>
          <a:p>
            <a:pPr lvl="1">
              <a:lnSpc>
                <a:spcPct val="100000"/>
              </a:lnSpc>
              <a:spcBef>
                <a:spcPts val="0"/>
              </a:spcBef>
              <a:defRPr/>
            </a:pPr>
            <a:r>
              <a:rPr lang="en-US" sz="2200" dirty="0">
                <a:solidFill>
                  <a:srgbClr val="FFFEF9"/>
                </a:solidFill>
                <a:latin typeface="+mn-lt"/>
                <a:cs typeface="Segoe UI"/>
              </a:rPr>
              <a:t>Last Eval (as applicable)</a:t>
            </a:r>
            <a:endParaRPr lang="en-US" sz="2200" dirty="0">
              <a:solidFill>
                <a:srgbClr val="FFFEF9"/>
              </a:solidFill>
              <a:latin typeface="+mn-lt"/>
              <a:ea typeface="Tahoma"/>
              <a:cs typeface="Segoe UI"/>
            </a:endParaRPr>
          </a:p>
          <a:p>
            <a:pPr lvl="1">
              <a:lnSpc>
                <a:spcPct val="100000"/>
              </a:lnSpc>
              <a:spcBef>
                <a:spcPts val="0"/>
              </a:spcBef>
              <a:defRPr/>
            </a:pPr>
            <a:r>
              <a:rPr lang="en-US" sz="2200" dirty="0">
                <a:solidFill>
                  <a:srgbClr val="FFFEF9"/>
                </a:solidFill>
                <a:latin typeface="+mn-lt"/>
                <a:cs typeface="Segoe UI"/>
              </a:rPr>
              <a:t>Last advancement exam profile sheet (as applicable)</a:t>
            </a:r>
            <a:endParaRPr lang="en-US" sz="2200">
              <a:solidFill>
                <a:srgbClr val="FFFEF9"/>
              </a:solidFill>
              <a:latin typeface="+mn-lt"/>
              <a:ea typeface="Tahoma"/>
              <a:cs typeface="Segoe UI"/>
            </a:endParaRPr>
          </a:p>
          <a:p>
            <a:pPr lvl="1">
              <a:lnSpc>
                <a:spcPct val="100000"/>
              </a:lnSpc>
              <a:spcBef>
                <a:spcPts val="0"/>
              </a:spcBef>
              <a:defRPr/>
            </a:pPr>
            <a:r>
              <a:rPr lang="en-US" sz="2200" dirty="0">
                <a:solidFill>
                  <a:srgbClr val="FFFEF9"/>
                </a:solidFill>
                <a:latin typeface="+mn-lt"/>
                <a:ea typeface="Tahoma"/>
                <a:cs typeface="Segoe UI"/>
              </a:rPr>
              <a:t>My Navy Assignment Negotiation Table</a:t>
            </a:r>
          </a:p>
          <a:p>
            <a:pPr lvl="1">
              <a:lnSpc>
                <a:spcPct val="100000"/>
              </a:lnSpc>
              <a:spcBef>
                <a:spcPts val="0"/>
              </a:spcBef>
              <a:defRPr/>
            </a:pPr>
            <a:r>
              <a:rPr lang="en-US" sz="2200" dirty="0">
                <a:solidFill>
                  <a:srgbClr val="FFFEF9"/>
                </a:solidFill>
                <a:latin typeface="+mn-lt"/>
                <a:cs typeface="Segoe UI"/>
              </a:rPr>
              <a:t>LaDR</a:t>
            </a:r>
            <a:endParaRPr lang="en-US" sz="2200" dirty="0">
              <a:solidFill>
                <a:srgbClr val="FFFEF9"/>
              </a:solidFill>
              <a:latin typeface="+mn-lt"/>
              <a:ea typeface="Tahoma"/>
              <a:cs typeface="Segoe UI"/>
            </a:endParaRPr>
          </a:p>
          <a:p>
            <a:pPr lvl="1">
              <a:lnSpc>
                <a:spcPct val="100000"/>
              </a:lnSpc>
              <a:spcBef>
                <a:spcPts val="0"/>
              </a:spcBef>
              <a:defRPr/>
            </a:pPr>
            <a:r>
              <a:rPr lang="en-US" sz="2200" dirty="0">
                <a:solidFill>
                  <a:srgbClr val="FFFEF9"/>
                </a:solidFill>
                <a:latin typeface="+mn-lt"/>
                <a:ea typeface="Tahoma"/>
                <a:cs typeface="Segoe UI"/>
              </a:rPr>
              <a:t>Rating community health slide</a:t>
            </a:r>
          </a:p>
          <a:p>
            <a:pPr lvl="1">
              <a:lnSpc>
                <a:spcPct val="100000"/>
              </a:lnSpc>
              <a:spcBef>
                <a:spcPts val="0"/>
              </a:spcBef>
            </a:pPr>
            <a:r>
              <a:rPr lang="en-US" sz="2200" dirty="0">
                <a:latin typeface="Tahoma"/>
                <a:ea typeface="Tahoma"/>
                <a:cs typeface="Segoe UI"/>
              </a:rPr>
              <a:t>Military Life Cycle (first term, mid-career, TAP)</a:t>
            </a:r>
          </a:p>
          <a:p>
            <a:pPr lvl="1">
              <a:lnSpc>
                <a:spcPct val="100000"/>
              </a:lnSpc>
              <a:spcBef>
                <a:spcPts val="0"/>
              </a:spcBef>
            </a:pPr>
            <a:r>
              <a:rPr lang="en-US" sz="2200" dirty="0">
                <a:latin typeface="Tahoma"/>
                <a:ea typeface="Tahoma"/>
                <a:cs typeface="Segoe UI"/>
              </a:rPr>
              <a:t>Any other supporting information to assist in achieving goals</a:t>
            </a:r>
          </a:p>
          <a:p>
            <a:pPr marL="0" indent="0">
              <a:buNone/>
            </a:pPr>
            <a:endParaRPr lang="en-US" sz="2400"/>
          </a:p>
        </p:txBody>
      </p:sp>
    </p:spTree>
    <p:extLst>
      <p:ext uri="{BB962C8B-B14F-4D97-AF65-F5344CB8AC3E}">
        <p14:creationId xmlns:p14="http://schemas.microsoft.com/office/powerpoint/2010/main" val="1772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789" y="168034"/>
            <a:ext cx="5630834" cy="1325563"/>
          </a:xfrm>
        </p:spPr>
        <p:txBody>
          <a:bodyPr>
            <a:normAutofit/>
          </a:bodyPr>
          <a:lstStyle/>
          <a:p>
            <a:r>
              <a:rPr lang="en-US" sz="3600">
                <a:solidFill>
                  <a:srgbClr val="E8B010"/>
                </a:solidFill>
                <a:latin typeface="Tahoma"/>
                <a:ea typeface="Tahoma"/>
                <a:cs typeface="Tahoma"/>
              </a:rPr>
              <a:t>CDB Execution</a:t>
            </a:r>
            <a:endParaRPr lang="en-US" sz="3600">
              <a:latin typeface="Tahoma"/>
              <a:ea typeface="Tahoma"/>
              <a:cs typeface="Tahoma"/>
            </a:endParaRPr>
          </a:p>
        </p:txBody>
      </p:sp>
      <p:sp>
        <p:nvSpPr>
          <p:cNvPr id="3" name="Content Placeholder 2"/>
          <p:cNvSpPr>
            <a:spLocks noGrp="1"/>
          </p:cNvSpPr>
          <p:nvPr>
            <p:ph idx="1"/>
          </p:nvPr>
        </p:nvSpPr>
        <p:spPr>
          <a:xfrm>
            <a:off x="302778" y="1307987"/>
            <a:ext cx="7886700" cy="4849186"/>
          </a:xfrm>
        </p:spPr>
        <p:txBody>
          <a:bodyPr vert="horz" lIns="91440" tIns="45720" rIns="91440" bIns="45720" rtlCol="0" anchor="t">
            <a:normAutofit fontScale="92500"/>
          </a:bodyPr>
          <a:lstStyle/>
          <a:p>
            <a:r>
              <a:rPr lang="en-US" sz="2400" dirty="0">
                <a:ea typeface="Tahoma"/>
                <a:cs typeface="Tahoma"/>
              </a:rPr>
              <a:t>Find out what is important to the Sailor and their family. Get the Sailor </a:t>
            </a:r>
            <a:r>
              <a:rPr lang="en-US" sz="2400">
                <a:ea typeface="Tahoma"/>
                <a:cs typeface="Tahoma"/>
              </a:rPr>
              <a:t>engaged</a:t>
            </a:r>
            <a:r>
              <a:rPr lang="en-US" sz="2400" dirty="0">
                <a:ea typeface="Tahoma"/>
                <a:cs typeface="Tahoma"/>
              </a:rPr>
              <a:t> in a conversation.</a:t>
            </a:r>
            <a:endParaRPr lang="en-US" sz="2400" dirty="0">
              <a:ea typeface="Tahoma" panose="020B0604030504040204" pitchFamily="34" charset="0"/>
              <a:cs typeface="Tahoma" panose="020B0604030504040204" pitchFamily="34" charset="0"/>
            </a:endParaRPr>
          </a:p>
          <a:p>
            <a:r>
              <a:rPr lang="en-US" sz="2400" dirty="0">
                <a:ea typeface="Tahoma"/>
                <a:cs typeface="Tahoma"/>
              </a:rPr>
              <a:t>Be mindful of tone and delivery as CDBs should be positive in nature for the Sailor and not utilized for disciplinary discussions. </a:t>
            </a:r>
            <a:endParaRPr lang="en-US" sz="2400" dirty="0">
              <a:ea typeface="Tahoma" panose="020B0604030504040204" pitchFamily="34" charset="0"/>
              <a:cs typeface="Tahoma" panose="020B0604030504040204" pitchFamily="34" charset="0"/>
            </a:endParaRPr>
          </a:p>
          <a:p>
            <a:r>
              <a:rPr lang="en-US" sz="2400" dirty="0">
                <a:ea typeface="Tahoma"/>
                <a:cs typeface="Tahoma"/>
              </a:rPr>
              <a:t>Ensure discussion is focused and specific to the goals that the Sailor wants to achieve, then connect them to resources to achieve their goals.</a:t>
            </a:r>
            <a:endParaRPr lang="en-US" sz="2400" dirty="0">
              <a:ea typeface="Tahoma" panose="020B0604030504040204" pitchFamily="34" charset="0"/>
              <a:cs typeface="Tahoma" panose="020B0604030504040204" pitchFamily="34" charset="0"/>
            </a:endParaRPr>
          </a:p>
          <a:p>
            <a:r>
              <a:rPr lang="en-US" sz="2400" dirty="0">
                <a:ea typeface="Tahoma"/>
                <a:cs typeface="Tahoma"/>
              </a:rPr>
              <a:t>Keep privacy in mind.</a:t>
            </a:r>
            <a:endParaRPr lang="en-US" sz="2400" dirty="0">
              <a:ea typeface="Tahoma" panose="020B0604030504040204" pitchFamily="34" charset="0"/>
              <a:cs typeface="Tahoma" panose="020B0604030504040204" pitchFamily="34" charset="0"/>
            </a:endParaRPr>
          </a:p>
          <a:p>
            <a:r>
              <a:rPr lang="en-US" sz="2400" dirty="0">
                <a:ea typeface="Tahoma"/>
                <a:cs typeface="Tahoma"/>
              </a:rPr>
              <a:t>Ensure board members are briefed and ready for the CDB prior to beginning.</a:t>
            </a:r>
          </a:p>
          <a:p>
            <a:r>
              <a:rPr lang="en-US" sz="2500" dirty="0">
                <a:ea typeface="Tahoma"/>
                <a:cs typeface="Tahoma"/>
              </a:rPr>
              <a:t>Welcome them to the team, provide clear expectations and discuss how they support the command mission. </a:t>
            </a:r>
            <a:endParaRPr lang="en-US" sz="2500" dirty="0">
              <a:solidFill>
                <a:srgbClr val="E8B010"/>
              </a:solidFill>
              <a:ea typeface="Tahoma"/>
              <a:cs typeface="Tahoma"/>
            </a:endParaRPr>
          </a:p>
          <a:p>
            <a:pPr marL="0" indent="0">
              <a:buNone/>
            </a:pPr>
            <a:endParaRPr lang="en-US" sz="2500">
              <a:ea typeface="Tahoma"/>
              <a:cs typeface="Tahoma"/>
            </a:endParaRPr>
          </a:p>
          <a:p>
            <a:endParaRPr lang="en-US" sz="2400">
              <a:ea typeface="Tahoma"/>
              <a:cs typeface="Tahoma"/>
            </a:endParaRPr>
          </a:p>
        </p:txBody>
      </p:sp>
    </p:spTree>
    <p:extLst>
      <p:ext uri="{BB962C8B-B14F-4D97-AF65-F5344CB8AC3E}">
        <p14:creationId xmlns:p14="http://schemas.microsoft.com/office/powerpoint/2010/main" val="223714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552" y="149824"/>
            <a:ext cx="4730116" cy="1325563"/>
          </a:xfrm>
        </p:spPr>
        <p:txBody>
          <a:bodyPr/>
          <a:lstStyle/>
          <a:p>
            <a:r>
              <a:rPr lang="en-US">
                <a:solidFill>
                  <a:schemeClr val="tx1"/>
                </a:solidFill>
              </a:rPr>
              <a:t>S.M.A.R.T. Goals</a:t>
            </a:r>
          </a:p>
        </p:txBody>
      </p:sp>
      <p:sp>
        <p:nvSpPr>
          <p:cNvPr id="3" name="Content Placeholder 2"/>
          <p:cNvSpPr>
            <a:spLocks noGrp="1"/>
          </p:cNvSpPr>
          <p:nvPr>
            <p:ph idx="1"/>
          </p:nvPr>
        </p:nvSpPr>
        <p:spPr>
          <a:xfrm>
            <a:off x="241192" y="1624146"/>
            <a:ext cx="7886700" cy="4659921"/>
          </a:xfrm>
        </p:spPr>
        <p:txBody>
          <a:bodyPr>
            <a:normAutofit fontScale="92500" lnSpcReduction="20000"/>
          </a:bodyPr>
          <a:lstStyle/>
          <a:p>
            <a:r>
              <a:rPr lang="en-US" sz="2400">
                <a:solidFill>
                  <a:schemeClr val="bg2">
                    <a:lumMod val="50000"/>
                  </a:schemeClr>
                </a:solidFill>
              </a:rPr>
              <a:t>S</a:t>
            </a:r>
            <a:r>
              <a:rPr lang="en-US" sz="2400"/>
              <a:t>pecific </a:t>
            </a:r>
          </a:p>
          <a:p>
            <a:pPr lvl="1"/>
            <a:r>
              <a:rPr lang="en-US" sz="2000"/>
              <a:t> Goals need to be clear, focused and concise</a:t>
            </a:r>
          </a:p>
          <a:p>
            <a:pPr marL="457200" lvl="1" indent="0">
              <a:buNone/>
            </a:pPr>
            <a:endParaRPr lang="en-US" sz="2000"/>
          </a:p>
          <a:p>
            <a:r>
              <a:rPr lang="en-US" sz="2400">
                <a:solidFill>
                  <a:schemeClr val="bg2">
                    <a:lumMod val="50000"/>
                  </a:schemeClr>
                </a:solidFill>
              </a:rPr>
              <a:t>M</a:t>
            </a:r>
            <a:r>
              <a:rPr lang="en-US" sz="2400"/>
              <a:t>easurable </a:t>
            </a:r>
          </a:p>
          <a:p>
            <a:pPr lvl="1"/>
            <a:r>
              <a:rPr lang="en-US" sz="2000"/>
              <a:t>Have a timeframe, dates, number, or amount to measure your             success</a:t>
            </a:r>
          </a:p>
          <a:p>
            <a:pPr marL="457200" lvl="1" indent="0">
              <a:buNone/>
            </a:pPr>
            <a:endParaRPr lang="en-US" sz="2000"/>
          </a:p>
          <a:p>
            <a:r>
              <a:rPr lang="en-US" sz="2400">
                <a:solidFill>
                  <a:schemeClr val="bg2">
                    <a:lumMod val="50000"/>
                  </a:schemeClr>
                </a:solidFill>
              </a:rPr>
              <a:t>A</a:t>
            </a:r>
            <a:r>
              <a:rPr lang="en-US" sz="2400"/>
              <a:t>ction Oriented</a:t>
            </a:r>
          </a:p>
          <a:p>
            <a:pPr lvl="1"/>
            <a:r>
              <a:rPr lang="en-US" sz="2000"/>
              <a:t>Goals requires you to take action</a:t>
            </a:r>
          </a:p>
          <a:p>
            <a:pPr marL="457200" lvl="1" indent="0">
              <a:buNone/>
            </a:pPr>
            <a:endParaRPr lang="en-US" sz="2000"/>
          </a:p>
          <a:p>
            <a:r>
              <a:rPr lang="en-US" sz="2400">
                <a:solidFill>
                  <a:schemeClr val="bg2">
                    <a:lumMod val="50000"/>
                  </a:schemeClr>
                </a:solidFill>
              </a:rPr>
              <a:t>R</a:t>
            </a:r>
            <a:r>
              <a:rPr lang="en-US" sz="2400"/>
              <a:t>ealistic</a:t>
            </a:r>
          </a:p>
          <a:p>
            <a:pPr lvl="1"/>
            <a:r>
              <a:rPr lang="en-US" sz="2000"/>
              <a:t>Goals must be manageable and attainable</a:t>
            </a:r>
          </a:p>
          <a:p>
            <a:pPr lvl="1"/>
            <a:endParaRPr lang="en-US" sz="2000"/>
          </a:p>
          <a:p>
            <a:r>
              <a:rPr lang="en-US" sz="2400">
                <a:solidFill>
                  <a:schemeClr val="bg2">
                    <a:lumMod val="50000"/>
                  </a:schemeClr>
                </a:solidFill>
              </a:rPr>
              <a:t>T</a:t>
            </a:r>
            <a:r>
              <a:rPr lang="en-US" sz="2400"/>
              <a:t>ime-Driven/Timely</a:t>
            </a:r>
          </a:p>
          <a:p>
            <a:pPr lvl="1"/>
            <a:r>
              <a:rPr lang="en-US" sz="2000"/>
              <a:t>Have a starting and ending point</a:t>
            </a:r>
          </a:p>
        </p:txBody>
      </p:sp>
      <p:sp>
        <p:nvSpPr>
          <p:cNvPr id="9" name="TextBox 8">
            <a:extLst>
              <a:ext uri="{FF2B5EF4-FFF2-40B4-BE49-F238E27FC236}">
                <a16:creationId xmlns:a16="http://schemas.microsoft.com/office/drawing/2014/main" id="{0822382C-7F3E-351B-E4BA-9D604B1A126F}"/>
              </a:ext>
            </a:extLst>
          </p:cNvPr>
          <p:cNvSpPr txBox="1"/>
          <p:nvPr/>
        </p:nvSpPr>
        <p:spPr>
          <a:xfrm>
            <a:off x="2216552" y="3247227"/>
            <a:ext cx="4618298" cy="369332"/>
          </a:xfrm>
          <a:prstGeom prst="rect">
            <a:avLst/>
          </a:prstGeom>
          <a:noFill/>
        </p:spPr>
        <p:txBody>
          <a:bodyPr wrap="square">
            <a:spAutoFit/>
          </a:bodyPr>
          <a:lstStyle/>
          <a:p>
            <a:endParaRPr lang="en-US"/>
          </a:p>
        </p:txBody>
      </p:sp>
      <p:sp>
        <p:nvSpPr>
          <p:cNvPr id="11" name="TextBox 10">
            <a:extLst>
              <a:ext uri="{FF2B5EF4-FFF2-40B4-BE49-F238E27FC236}">
                <a16:creationId xmlns:a16="http://schemas.microsoft.com/office/drawing/2014/main" id="{0A9F8538-076C-6B0A-C507-0B69F4A6B37E}"/>
              </a:ext>
            </a:extLst>
          </p:cNvPr>
          <p:cNvSpPr txBox="1"/>
          <p:nvPr/>
        </p:nvSpPr>
        <p:spPr>
          <a:xfrm>
            <a:off x="2216552" y="3247227"/>
            <a:ext cx="4618298" cy="369332"/>
          </a:xfrm>
          <a:prstGeom prst="rect">
            <a:avLst/>
          </a:prstGeom>
          <a:noFill/>
        </p:spPr>
        <p:txBody>
          <a:bodyPr wrap="square">
            <a:spAutoFit/>
          </a:bodyPr>
          <a:lstStyle/>
          <a:p>
            <a:endParaRPr lang="en-US"/>
          </a:p>
        </p:txBody>
      </p:sp>
      <p:pic>
        <p:nvPicPr>
          <p:cNvPr id="13" name="Picture 12">
            <a:extLst>
              <a:ext uri="{FF2B5EF4-FFF2-40B4-BE49-F238E27FC236}">
                <a16:creationId xmlns:a16="http://schemas.microsoft.com/office/drawing/2014/main" id="{F9A1DF98-F45D-8910-38F3-4335855D7F76}"/>
              </a:ext>
            </a:extLst>
          </p:cNvPr>
          <p:cNvPicPr>
            <a:picLocks noChangeAspect="1"/>
          </p:cNvPicPr>
          <p:nvPr/>
        </p:nvPicPr>
        <p:blipFill rotWithShape="1">
          <a:blip r:embed="rId3">
            <a:extLst>
              <a:ext uri="{28A0092B-C50C-407E-A947-70E740481C1C}">
                <a14:useLocalDpi xmlns:a14="http://schemas.microsoft.com/office/drawing/2010/main" val="0"/>
              </a:ext>
            </a:extLst>
          </a:blip>
          <a:srcRect t="12645" b="28182"/>
          <a:stretch/>
        </p:blipFill>
        <p:spPr>
          <a:xfrm rot="1359594">
            <a:off x="5539502" y="3565601"/>
            <a:ext cx="3569773" cy="2112349"/>
          </a:xfrm>
          <a:prstGeom prst="rect">
            <a:avLst/>
          </a:prstGeom>
        </p:spPr>
      </p:pic>
    </p:spTree>
    <p:extLst>
      <p:ext uri="{BB962C8B-B14F-4D97-AF65-F5344CB8AC3E}">
        <p14:creationId xmlns:p14="http://schemas.microsoft.com/office/powerpoint/2010/main" val="135046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699" y="0"/>
            <a:ext cx="7169211" cy="1325563"/>
          </a:xfrm>
        </p:spPr>
        <p:txBody>
          <a:bodyPr/>
          <a:lstStyle/>
          <a:p>
            <a:r>
              <a:rPr lang="en-US"/>
              <a:t>EXAMPLE OF A SMART GOAL</a:t>
            </a:r>
          </a:p>
        </p:txBody>
      </p:sp>
      <p:graphicFrame>
        <p:nvGraphicFramePr>
          <p:cNvPr id="4" name="Table 4">
            <a:extLst>
              <a:ext uri="{FF2B5EF4-FFF2-40B4-BE49-F238E27FC236}">
                <a16:creationId xmlns:a16="http://schemas.microsoft.com/office/drawing/2014/main" id="{998AFA57-1D6E-14D2-414E-3D2467F9BC31}"/>
              </a:ext>
            </a:extLst>
          </p:cNvPr>
          <p:cNvGraphicFramePr>
            <a:graphicFrameLocks noGrp="1"/>
          </p:cNvGraphicFramePr>
          <p:nvPr>
            <p:extLst>
              <p:ext uri="{D42A27DB-BD31-4B8C-83A1-F6EECF244321}">
                <p14:modId xmlns:p14="http://schemas.microsoft.com/office/powerpoint/2010/main" val="2487787277"/>
              </p:ext>
            </p:extLst>
          </p:nvPr>
        </p:nvGraphicFramePr>
        <p:xfrm>
          <a:off x="240632" y="1446451"/>
          <a:ext cx="8737112" cy="4557307"/>
        </p:xfrm>
        <a:graphic>
          <a:graphicData uri="http://schemas.openxmlformats.org/drawingml/2006/table">
            <a:tbl>
              <a:tblPr firstRow="1" bandRow="1">
                <a:tableStyleId>{284E427A-3D55-4303-BF80-6455036E1DE7}</a:tableStyleId>
              </a:tblPr>
              <a:tblGrid>
                <a:gridCol w="4436596">
                  <a:extLst>
                    <a:ext uri="{9D8B030D-6E8A-4147-A177-3AD203B41FA5}">
                      <a16:colId xmlns:a16="http://schemas.microsoft.com/office/drawing/2014/main" val="1659695559"/>
                    </a:ext>
                  </a:extLst>
                </a:gridCol>
                <a:gridCol w="4300516">
                  <a:extLst>
                    <a:ext uri="{9D8B030D-6E8A-4147-A177-3AD203B41FA5}">
                      <a16:colId xmlns:a16="http://schemas.microsoft.com/office/drawing/2014/main" val="623590386"/>
                    </a:ext>
                  </a:extLst>
                </a:gridCol>
              </a:tblGrid>
              <a:tr h="350264">
                <a:tc>
                  <a:txBody>
                    <a:bodyPr/>
                    <a:lstStyle/>
                    <a:p>
                      <a:pPr lvl="0" algn="ctr">
                        <a:buNone/>
                      </a:pPr>
                      <a:r>
                        <a:rPr lang="en-US" sz="2000" b="1" i="0" u="none" strike="noStrike" noProof="0">
                          <a:latin typeface="Tahoma"/>
                        </a:rPr>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lvl="0" algn="ctr">
                        <a:buNone/>
                      </a:pPr>
                      <a:r>
                        <a:rPr lang="en-US" sz="2000" b="1" i="0" u="none" strike="noStrike" noProof="0"/>
                        <a:t>To Save Money</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456925079"/>
                  </a:ext>
                </a:extLst>
              </a:tr>
              <a:tr h="350264">
                <a:tc>
                  <a:txBody>
                    <a:bodyPr/>
                    <a:lstStyle/>
                    <a:p>
                      <a:pPr lvl="0" algn="ctr">
                        <a:buNone/>
                      </a:pPr>
                      <a:r>
                        <a:rPr lang="en-US" sz="1800" b="0" i="0" u="none" strike="noStrike" noProof="0">
                          <a:solidFill>
                            <a:srgbClr val="00B050"/>
                          </a:solidFill>
                          <a:latin typeface="Tahoma"/>
                        </a:rPr>
                        <a:t>S – specific </a:t>
                      </a:r>
                      <a:endParaRPr lang="en-US" sz="180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lvl="0" algn="ctr">
                        <a:buNone/>
                      </a:pPr>
                      <a:r>
                        <a:rPr lang="en-US" sz="1800" b="0" i="0" u="none" strike="noStrike" noProof="0">
                          <a:solidFill>
                            <a:srgbClr val="022939"/>
                          </a:solidFill>
                          <a:latin typeface="Tahoma"/>
                        </a:rPr>
                        <a:t>Save $10,000</a:t>
                      </a:r>
                      <a:endParaRPr lang="en-US" sz="1800">
                        <a:solidFill>
                          <a:srgbClr val="02293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205948544"/>
                  </a:ext>
                </a:extLst>
              </a:tr>
              <a:tr h="379314">
                <a:tc>
                  <a:txBody>
                    <a:bodyPr/>
                    <a:lstStyle/>
                    <a:p>
                      <a:pPr lvl="0" algn="ctr">
                        <a:buNone/>
                      </a:pPr>
                      <a:r>
                        <a:rPr lang="en-US" sz="1800" b="0" i="0" u="none" strike="noStrike" noProof="0">
                          <a:solidFill>
                            <a:srgbClr val="00B050"/>
                          </a:solidFill>
                          <a:latin typeface="Tahoma"/>
                        </a:rPr>
                        <a:t>M- measurable</a:t>
                      </a:r>
                      <a:endParaRPr lang="en-US" sz="180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lvl="0" algn="ctr">
                        <a:buNone/>
                      </a:pPr>
                      <a:r>
                        <a:rPr lang="en-US" sz="1800" b="0" i="0" u="none" strike="noStrike" noProof="0">
                          <a:solidFill>
                            <a:srgbClr val="022939"/>
                          </a:solidFill>
                          <a:latin typeface="Tahoma"/>
                        </a:rPr>
                        <a:t>By my PRD (July 2026)</a:t>
                      </a:r>
                      <a:endParaRPr lang="en-US" sz="1800">
                        <a:solidFill>
                          <a:srgbClr val="02293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84253794"/>
                  </a:ext>
                </a:extLst>
              </a:tr>
              <a:tr h="849663">
                <a:tc>
                  <a:txBody>
                    <a:bodyPr/>
                    <a:lstStyle/>
                    <a:p>
                      <a:pPr lvl="0" algn="ctr">
                        <a:buNone/>
                      </a:pPr>
                      <a:r>
                        <a:rPr lang="en-US" sz="1800" b="0" i="0" u="none" strike="noStrike" noProof="0">
                          <a:solidFill>
                            <a:srgbClr val="00B050"/>
                          </a:solidFill>
                          <a:latin typeface="Tahoma"/>
                        </a:rPr>
                        <a:t>A- action oriented</a:t>
                      </a:r>
                      <a:endParaRPr lang="en-US" sz="180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a:lnSpc>
                          <a:spcPct val="90000"/>
                        </a:lnSpc>
                        <a:spcBef>
                          <a:spcPts val="1000"/>
                        </a:spcBef>
                        <a:spcAft>
                          <a:spcPts val="0"/>
                        </a:spcAft>
                        <a:buNone/>
                      </a:pPr>
                      <a:r>
                        <a:rPr lang="en-US" sz="1800" b="0" i="0" u="none" strike="noStrike" noProof="0">
                          <a:solidFill>
                            <a:srgbClr val="022939"/>
                          </a:solidFill>
                          <a:latin typeface="Tahoma"/>
                        </a:rPr>
                        <a:t>Set up allotment of $350.00 per month to go to savings Account</a:t>
                      </a:r>
                      <a:endParaRPr lang="en-US" sz="1800">
                        <a:solidFill>
                          <a:srgbClr val="02293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301983844"/>
                  </a:ext>
                </a:extLst>
              </a:tr>
              <a:tr h="1167547">
                <a:tc>
                  <a:txBody>
                    <a:bodyPr/>
                    <a:lstStyle/>
                    <a:p>
                      <a:pPr lvl="0" algn="ctr">
                        <a:buNone/>
                      </a:pPr>
                      <a:r>
                        <a:rPr lang="en-US" sz="1800" b="0" i="0" u="none" strike="noStrike" noProof="0">
                          <a:solidFill>
                            <a:srgbClr val="00B050"/>
                          </a:solidFill>
                          <a:latin typeface="Tahoma"/>
                        </a:rPr>
                        <a:t>R- realistic</a:t>
                      </a:r>
                      <a:endParaRPr lang="en-US" sz="180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a:lnSpc>
                          <a:spcPct val="90000"/>
                        </a:lnSpc>
                        <a:spcBef>
                          <a:spcPts val="1000"/>
                        </a:spcBef>
                        <a:spcAft>
                          <a:spcPts val="0"/>
                        </a:spcAft>
                        <a:buNone/>
                      </a:pPr>
                      <a:r>
                        <a:rPr lang="en-US" sz="1800" b="0" i="0" u="none" strike="noStrike" noProof="0">
                          <a:solidFill>
                            <a:srgbClr val="022939"/>
                          </a:solidFill>
                          <a:latin typeface="Tahoma"/>
                        </a:rPr>
                        <a:t>Is it manageable?     YES</a:t>
                      </a:r>
                    </a:p>
                    <a:p>
                      <a:pPr marL="0" marR="0" lvl="0" indent="0" algn="ctr">
                        <a:lnSpc>
                          <a:spcPct val="90000"/>
                        </a:lnSpc>
                        <a:spcBef>
                          <a:spcPts val="1000"/>
                        </a:spcBef>
                        <a:spcAft>
                          <a:spcPts val="0"/>
                        </a:spcAft>
                        <a:buNone/>
                      </a:pPr>
                      <a:r>
                        <a:rPr lang="en-US" sz="1600" b="0" i="1" u="none" strike="noStrike" noProof="0">
                          <a:solidFill>
                            <a:srgbClr val="022939"/>
                          </a:solidFill>
                          <a:latin typeface="Tahoma"/>
                        </a:rPr>
                        <a:t>(if No; change the end goal or the goal date)</a:t>
                      </a:r>
                      <a:endParaRPr lang="en-US" sz="1600" b="0" i="0" u="none" strike="noStrike" noProof="0">
                        <a:solidFill>
                          <a:srgbClr val="022939"/>
                        </a:solidFill>
                        <a:latin typeface="Tahom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668374384"/>
                  </a:ext>
                </a:extLst>
              </a:tr>
              <a:tr h="934036">
                <a:tc>
                  <a:txBody>
                    <a:bodyPr/>
                    <a:lstStyle/>
                    <a:p>
                      <a:pPr lvl="0" algn="ctr">
                        <a:buNone/>
                      </a:pPr>
                      <a:r>
                        <a:rPr lang="en-US" sz="1800" b="0" i="0" u="none" strike="noStrike" noProof="0">
                          <a:solidFill>
                            <a:srgbClr val="00B050"/>
                          </a:solidFill>
                          <a:latin typeface="Tahoma"/>
                        </a:rPr>
                        <a:t>T- time driven</a:t>
                      </a:r>
                      <a:endParaRPr lang="en-US" sz="180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marR="0" lvl="0" indent="0" algn="ctr">
                        <a:lnSpc>
                          <a:spcPct val="100000"/>
                        </a:lnSpc>
                        <a:spcBef>
                          <a:spcPts val="0"/>
                        </a:spcBef>
                        <a:spcAft>
                          <a:spcPts val="0"/>
                        </a:spcAft>
                        <a:buFont typeface="Wingdings"/>
                        <a:buChar char="§"/>
                      </a:pPr>
                      <a:r>
                        <a:rPr lang="en-US" sz="1800" b="0" i="0" u="none" strike="noStrike" noProof="0">
                          <a:solidFill>
                            <a:srgbClr val="022939"/>
                          </a:solidFill>
                          <a:latin typeface="Tahoma"/>
                        </a:rPr>
                        <a:t> Start allotment month: JAN 2024</a:t>
                      </a:r>
                      <a:endParaRPr lang="en-US" sz="1800">
                        <a:solidFill>
                          <a:srgbClr val="022939"/>
                        </a:solidFill>
                      </a:endParaRPr>
                    </a:p>
                    <a:p>
                      <a:pPr marL="285750" marR="0" lvl="0" indent="0" algn="ctr">
                        <a:lnSpc>
                          <a:spcPct val="100000"/>
                        </a:lnSpc>
                        <a:spcBef>
                          <a:spcPts val="0"/>
                        </a:spcBef>
                        <a:spcAft>
                          <a:spcPts val="0"/>
                        </a:spcAft>
                        <a:buFont typeface="Wingdings"/>
                        <a:buChar char="§"/>
                      </a:pPr>
                      <a:r>
                        <a:rPr lang="en-US" sz="1800" b="0" i="0" u="none" strike="noStrike" noProof="0">
                          <a:solidFill>
                            <a:srgbClr val="022939"/>
                          </a:solidFill>
                          <a:latin typeface="Tahoma"/>
                        </a:rPr>
                        <a:t> End allotment month: JUL 2026</a:t>
                      </a:r>
                      <a:endParaRPr lang="en-US" sz="1800">
                        <a:solidFill>
                          <a:srgbClr val="02293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33690827"/>
                  </a:ext>
                </a:extLst>
              </a:tr>
              <a:tr h="464747">
                <a:tc>
                  <a:txBody>
                    <a:bodyPr/>
                    <a:lstStyle/>
                    <a:p>
                      <a:pPr lvl="0" algn="ctr">
                        <a:buNone/>
                      </a:pPr>
                      <a:r>
                        <a:rPr lang="en-US" sz="1800" b="0" i="0" u="none" strike="noStrike" noProof="0">
                          <a:solidFill>
                            <a:srgbClr val="00B050"/>
                          </a:solidFill>
                          <a:latin typeface="Tahoma"/>
                        </a:rPr>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lvl="0" algn="ctr">
                        <a:lnSpc>
                          <a:spcPct val="100000"/>
                        </a:lnSpc>
                        <a:spcBef>
                          <a:spcPts val="0"/>
                        </a:spcBef>
                        <a:spcAft>
                          <a:spcPts val="0"/>
                        </a:spcAft>
                        <a:buNone/>
                      </a:pPr>
                      <a:r>
                        <a:rPr lang="en-US" sz="1800" b="0" i="0" u="none" strike="noStrike" noProof="0">
                          <a:solidFill>
                            <a:srgbClr val="022939"/>
                          </a:solidFill>
                          <a:latin typeface="Tahoma"/>
                        </a:rPr>
                        <a:t> $350.00  X 30 months = $10,500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805381142"/>
                  </a:ext>
                </a:extLst>
              </a:tr>
            </a:tbl>
          </a:graphicData>
        </a:graphic>
      </p:graphicFrame>
    </p:spTree>
    <p:extLst>
      <p:ext uri="{BB962C8B-B14F-4D97-AF65-F5344CB8AC3E}">
        <p14:creationId xmlns:p14="http://schemas.microsoft.com/office/powerpoint/2010/main" val="117576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98A4-7895-479A-877B-0A6B3B76AD64}"/>
              </a:ext>
            </a:extLst>
          </p:cNvPr>
          <p:cNvSpPr>
            <a:spLocks noGrp="1"/>
          </p:cNvSpPr>
          <p:nvPr>
            <p:ph type="title"/>
          </p:nvPr>
        </p:nvSpPr>
        <p:spPr>
          <a:xfrm>
            <a:off x="1497766" y="121265"/>
            <a:ext cx="6137329" cy="1325563"/>
          </a:xfrm>
        </p:spPr>
        <p:txBody>
          <a:bodyPr>
            <a:normAutofit/>
          </a:bodyPr>
          <a:lstStyle/>
          <a:p>
            <a:r>
              <a:rPr lang="en-US">
                <a:solidFill>
                  <a:schemeClr val="tx1"/>
                </a:solidFill>
              </a:rPr>
              <a:t>Enlisted Career Path</a:t>
            </a:r>
          </a:p>
        </p:txBody>
      </p:sp>
      <p:pic>
        <p:nvPicPr>
          <p:cNvPr id="6" name="Content Placeholder 5">
            <a:extLst>
              <a:ext uri="{FF2B5EF4-FFF2-40B4-BE49-F238E27FC236}">
                <a16:creationId xmlns:a16="http://schemas.microsoft.com/office/drawing/2014/main" id="{8246E828-49EB-4A4F-EFB8-114E1D0A4111}"/>
              </a:ext>
            </a:extLst>
          </p:cNvPr>
          <p:cNvPicPr>
            <a:picLocks noGrp="1" noChangeAspect="1"/>
          </p:cNvPicPr>
          <p:nvPr>
            <p:ph idx="1"/>
          </p:nvPr>
        </p:nvPicPr>
        <p:blipFill rotWithShape="1">
          <a:blip r:embed="rId3"/>
          <a:srcRect l="23281" t="24243" r="24103" b="30998"/>
          <a:stretch/>
        </p:blipFill>
        <p:spPr bwMode="auto">
          <a:xfrm>
            <a:off x="459692" y="1640449"/>
            <a:ext cx="8218170" cy="41490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1540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41" y="-44077"/>
            <a:ext cx="6578064" cy="1325563"/>
          </a:xfrm>
        </p:spPr>
        <p:txBody>
          <a:bodyPr>
            <a:normAutofit/>
          </a:bodyPr>
          <a:lstStyle/>
          <a:p>
            <a:r>
              <a:rPr lang="en-US" sz="3600">
                <a:latin typeface="Tahoma"/>
                <a:ea typeface="Tahoma"/>
                <a:cs typeface="Tahoma"/>
              </a:rPr>
              <a:t>Community Overview</a:t>
            </a:r>
          </a:p>
        </p:txBody>
      </p:sp>
      <p:pic>
        <p:nvPicPr>
          <p:cNvPr id="6" name="Content Placeholder 5">
            <a:extLst>
              <a:ext uri="{FF2B5EF4-FFF2-40B4-BE49-F238E27FC236}">
                <a16:creationId xmlns:a16="http://schemas.microsoft.com/office/drawing/2014/main" id="{54C9D16C-CE6A-8DF7-7449-4AFEBA74DD73}"/>
              </a:ext>
            </a:extLst>
          </p:cNvPr>
          <p:cNvPicPr>
            <a:picLocks noGrp="1" noChangeAspect="1"/>
          </p:cNvPicPr>
          <p:nvPr>
            <p:ph idx="1"/>
          </p:nvPr>
        </p:nvPicPr>
        <p:blipFill>
          <a:blip r:embed="rId3"/>
          <a:stretch>
            <a:fillRect/>
          </a:stretch>
        </p:blipFill>
        <p:spPr>
          <a:xfrm>
            <a:off x="539843" y="978137"/>
            <a:ext cx="7359293" cy="5221761"/>
          </a:xfrm>
        </p:spPr>
      </p:pic>
    </p:spTree>
    <p:extLst>
      <p:ext uri="{BB962C8B-B14F-4D97-AF65-F5344CB8AC3E}">
        <p14:creationId xmlns:p14="http://schemas.microsoft.com/office/powerpoint/2010/main" val="313421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76C3-4201-7D46-0393-D6BFF68F766B}"/>
              </a:ext>
            </a:extLst>
          </p:cNvPr>
          <p:cNvSpPr>
            <a:spLocks noGrp="1"/>
          </p:cNvSpPr>
          <p:nvPr>
            <p:ph type="title"/>
          </p:nvPr>
        </p:nvSpPr>
        <p:spPr>
          <a:xfrm>
            <a:off x="1543243" y="199435"/>
            <a:ext cx="5630834" cy="1325563"/>
          </a:xfrm>
        </p:spPr>
        <p:txBody>
          <a:bodyPr>
            <a:normAutofit/>
          </a:bodyPr>
          <a:lstStyle/>
          <a:p>
            <a:r>
              <a:rPr lang="en-US" sz="3600">
                <a:solidFill>
                  <a:srgbClr val="FFC000"/>
                </a:solidFill>
                <a:latin typeface="Tahoma"/>
                <a:ea typeface="Tahoma"/>
                <a:cs typeface="Tahoma"/>
              </a:rPr>
              <a:t>CDB Data</a:t>
            </a:r>
            <a:endParaRPr lang="en-US" sz="3600">
              <a:latin typeface="Tahoma"/>
              <a:ea typeface="Tahoma"/>
              <a:cs typeface="Tahoma"/>
            </a:endParaRPr>
          </a:p>
        </p:txBody>
      </p:sp>
      <p:pic>
        <p:nvPicPr>
          <p:cNvPr id="4" name="Content Placeholder 3">
            <a:extLst>
              <a:ext uri="{FF2B5EF4-FFF2-40B4-BE49-F238E27FC236}">
                <a16:creationId xmlns:a16="http://schemas.microsoft.com/office/drawing/2014/main" id="{21DE3A3E-E526-2BFD-1911-FFEB5D7BD7FE}"/>
              </a:ext>
            </a:extLst>
          </p:cNvPr>
          <p:cNvPicPr>
            <a:picLocks noGrp="1" noChangeAspect="1"/>
          </p:cNvPicPr>
          <p:nvPr>
            <p:ph idx="1"/>
          </p:nvPr>
        </p:nvPicPr>
        <p:blipFill rotWithShape="1">
          <a:blip r:embed="rId3"/>
          <a:srcRect t="14712" r="83187" b="49544"/>
          <a:stretch/>
        </p:blipFill>
        <p:spPr bwMode="auto">
          <a:xfrm>
            <a:off x="431911" y="1720919"/>
            <a:ext cx="3074731" cy="3945928"/>
          </a:xfrm>
          <a:prstGeom prst="rect">
            <a:avLst/>
          </a:prstGeom>
          <a:ln>
            <a:noFill/>
          </a:ln>
          <a:extLst>
            <a:ext uri="{53640926-AAD7-44D8-BBD7-CCE9431645EC}">
              <a14:shadowObscured xmlns:a14="http://schemas.microsoft.com/office/drawing/2010/main"/>
            </a:ext>
          </a:extLst>
        </p:spPr>
      </p:pic>
      <p:sp>
        <p:nvSpPr>
          <p:cNvPr id="6" name="Arrow: Striped Right 5">
            <a:extLst>
              <a:ext uri="{FF2B5EF4-FFF2-40B4-BE49-F238E27FC236}">
                <a16:creationId xmlns:a16="http://schemas.microsoft.com/office/drawing/2014/main" id="{A022D388-70D2-A6E7-B620-EB062593DC5E}"/>
              </a:ext>
            </a:extLst>
          </p:cNvPr>
          <p:cNvSpPr/>
          <p:nvPr/>
        </p:nvSpPr>
        <p:spPr>
          <a:xfrm>
            <a:off x="1741277" y="5345779"/>
            <a:ext cx="1765526" cy="637574"/>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Tracking Info</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559" y="1720919"/>
            <a:ext cx="4730750" cy="3945928"/>
          </a:xfrm>
          <a:prstGeom prst="rect">
            <a:avLst/>
          </a:prstGeom>
        </p:spPr>
      </p:pic>
    </p:spTree>
    <p:extLst>
      <p:ext uri="{BB962C8B-B14F-4D97-AF65-F5344CB8AC3E}">
        <p14:creationId xmlns:p14="http://schemas.microsoft.com/office/powerpoint/2010/main" val="78490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98A4-7895-479A-877B-0A6B3B76AD64}"/>
              </a:ext>
            </a:extLst>
          </p:cNvPr>
          <p:cNvSpPr>
            <a:spLocks noGrp="1"/>
          </p:cNvSpPr>
          <p:nvPr>
            <p:ph type="title"/>
          </p:nvPr>
        </p:nvSpPr>
        <p:spPr>
          <a:xfrm>
            <a:off x="1132536" y="-3325"/>
            <a:ext cx="6137329" cy="1325563"/>
          </a:xfrm>
        </p:spPr>
        <p:txBody>
          <a:bodyPr>
            <a:normAutofit/>
          </a:bodyPr>
          <a:lstStyle/>
          <a:p>
            <a:r>
              <a:rPr lang="en-US">
                <a:latin typeface="+mj-lt"/>
              </a:rPr>
              <a:t>CDB Data cont...</a:t>
            </a:r>
          </a:p>
        </p:txBody>
      </p:sp>
      <p:pic>
        <p:nvPicPr>
          <p:cNvPr id="5" name="Content Placeholder 4">
            <a:extLst>
              <a:ext uri="{FF2B5EF4-FFF2-40B4-BE49-F238E27FC236}">
                <a16:creationId xmlns:a16="http://schemas.microsoft.com/office/drawing/2014/main" id="{BCD26C76-CB76-05F7-0F90-F436D1EDE3C0}"/>
              </a:ext>
            </a:extLst>
          </p:cNvPr>
          <p:cNvPicPr>
            <a:picLocks noGrp="1" noChangeAspect="1"/>
          </p:cNvPicPr>
          <p:nvPr>
            <p:ph idx="1"/>
          </p:nvPr>
        </p:nvPicPr>
        <p:blipFill rotWithShape="1">
          <a:blip r:embed="rId3"/>
          <a:srcRect l="32987" t="21562" r="43007" b="26412"/>
          <a:stretch/>
        </p:blipFill>
        <p:spPr bwMode="auto">
          <a:xfrm>
            <a:off x="288757" y="1395509"/>
            <a:ext cx="6424863" cy="5136547"/>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CE52955D-D246-AED0-3B3D-44F6D14D8404}"/>
              </a:ext>
            </a:extLst>
          </p:cNvPr>
          <p:cNvSpPr txBox="1"/>
          <p:nvPr/>
        </p:nvSpPr>
        <p:spPr>
          <a:xfrm>
            <a:off x="6870730" y="2015591"/>
            <a:ext cx="1909802" cy="424731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a:solidFill>
                  <a:schemeClr val="bg2"/>
                </a:solidFill>
              </a:rPr>
              <a:t>There can be up to four types during one board</a:t>
            </a:r>
            <a:endParaRPr lang="en-US">
              <a:solidFill>
                <a:schemeClr val="bg2"/>
              </a:solidFill>
              <a:ea typeface="Tahoma"/>
              <a:cs typeface="Tahoma"/>
            </a:endParaRPr>
          </a:p>
          <a:p>
            <a:endParaRPr lang="en-US">
              <a:solidFill>
                <a:schemeClr val="bg2"/>
              </a:solidFill>
              <a:ea typeface="Tahoma"/>
              <a:cs typeface="Tahoma"/>
            </a:endParaRPr>
          </a:p>
          <a:p>
            <a:pPr marL="285750" indent="-285750">
              <a:buFont typeface="Wingdings" panose="05000000000000000000" pitchFamily="2" charset="2"/>
              <a:buChar char="§"/>
            </a:pPr>
            <a:r>
              <a:rPr lang="en-US">
                <a:solidFill>
                  <a:schemeClr val="bg2"/>
                </a:solidFill>
              </a:rPr>
              <a:t>For example, you can conduct a 24-month CDB in conjunction with CWAY, MNA and special program</a:t>
            </a:r>
            <a:endParaRPr lang="en-US">
              <a:solidFill>
                <a:srgbClr val="00B050"/>
              </a:solidFill>
              <a:ea typeface="Tahoma"/>
              <a:cs typeface="Tahoma"/>
            </a:endParaRPr>
          </a:p>
          <a:p>
            <a:endParaRPr lang="en-US">
              <a:solidFill>
                <a:schemeClr val="bg2"/>
              </a:solidFill>
              <a:ea typeface="Tahoma"/>
              <a:cs typeface="Tahoma"/>
            </a:endParaRPr>
          </a:p>
        </p:txBody>
      </p:sp>
    </p:spTree>
    <p:extLst>
      <p:ext uri="{BB962C8B-B14F-4D97-AF65-F5344CB8AC3E}">
        <p14:creationId xmlns:p14="http://schemas.microsoft.com/office/powerpoint/2010/main" val="3244909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75093"/>
            <a:ext cx="5630834" cy="1325563"/>
          </a:xfrm>
        </p:spPr>
        <p:txBody>
          <a:bodyPr>
            <a:normAutofit/>
          </a:bodyPr>
          <a:lstStyle/>
          <a:p>
            <a:r>
              <a:rPr lang="en-US" sz="3600">
                <a:latin typeface="Tahoma"/>
                <a:ea typeface="Tahoma"/>
                <a:cs typeface="Tahoma"/>
              </a:rPr>
              <a:t>CDB Inputs</a:t>
            </a:r>
          </a:p>
        </p:txBody>
      </p:sp>
      <p:sp>
        <p:nvSpPr>
          <p:cNvPr id="3" name="Content Placeholder 2"/>
          <p:cNvSpPr>
            <a:spLocks noGrp="1"/>
          </p:cNvSpPr>
          <p:nvPr>
            <p:ph idx="1"/>
          </p:nvPr>
        </p:nvSpPr>
        <p:spPr/>
        <p:txBody>
          <a:bodyPr/>
          <a:lstStyle/>
          <a:p>
            <a:pPr marL="0" indent="0">
              <a:buNone/>
            </a:pPr>
            <a:endParaRPr lang="en-US" i="1">
              <a:solidFill>
                <a:schemeClr val="accent5">
                  <a:lumMod val="40000"/>
                  <a:lumOff val="6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98" y="1251284"/>
            <a:ext cx="7886699" cy="4749831"/>
          </a:xfrm>
          <a:prstGeom prst="rect">
            <a:avLst/>
          </a:prstGeom>
        </p:spPr>
      </p:pic>
    </p:spTree>
    <p:extLst>
      <p:ext uri="{BB962C8B-B14F-4D97-AF65-F5344CB8AC3E}">
        <p14:creationId xmlns:p14="http://schemas.microsoft.com/office/powerpoint/2010/main" val="174436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08" y="151124"/>
            <a:ext cx="5630834" cy="1325563"/>
          </a:xfrm>
        </p:spPr>
        <p:txBody>
          <a:bodyPr>
            <a:normAutofit/>
          </a:bodyPr>
          <a:lstStyle/>
          <a:p>
            <a:r>
              <a:rPr lang="en-US" sz="3600">
                <a:latin typeface="Tahoma"/>
                <a:ea typeface="Tahoma"/>
                <a:cs typeface="Tahoma"/>
              </a:rPr>
              <a:t>Enabling Objectives</a:t>
            </a:r>
          </a:p>
        </p:txBody>
      </p:sp>
      <p:sp>
        <p:nvSpPr>
          <p:cNvPr id="3" name="Content Placeholder 2"/>
          <p:cNvSpPr>
            <a:spLocks noGrp="1"/>
          </p:cNvSpPr>
          <p:nvPr>
            <p:ph idx="1"/>
          </p:nvPr>
        </p:nvSpPr>
        <p:spPr>
          <a:xfrm>
            <a:off x="164823" y="1580090"/>
            <a:ext cx="8341851" cy="4889167"/>
          </a:xfrm>
        </p:spPr>
        <p:txBody>
          <a:bodyPr vert="horz" lIns="91440" tIns="45720" rIns="91440" bIns="45720" rtlCol="0" anchor="t">
            <a:normAutofit/>
          </a:bodyPr>
          <a:lstStyle/>
          <a:p>
            <a:r>
              <a:rPr lang="en-US" sz="2400" dirty="0"/>
              <a:t>STATE the purpose and benefits of Career Development Boards (CDBs).</a:t>
            </a:r>
          </a:p>
          <a:p>
            <a:r>
              <a:rPr lang="en-US" sz="2400" dirty="0"/>
              <a:t>DESCRIBE CDB general discussion topics and types.</a:t>
            </a:r>
            <a:endParaRPr lang="en-US" sz="2400" dirty="0">
              <a:ea typeface="Tahoma"/>
              <a:cs typeface="Tahoma"/>
            </a:endParaRPr>
          </a:p>
          <a:p>
            <a:r>
              <a:rPr lang="en-US" sz="2400" dirty="0"/>
              <a:t>LIST the CDB command and department level member responsibilities.</a:t>
            </a:r>
            <a:endParaRPr lang="en-US" sz="2400" dirty="0">
              <a:ea typeface="Tahoma"/>
              <a:cs typeface="Tahoma"/>
            </a:endParaRPr>
          </a:p>
          <a:p>
            <a:r>
              <a:rPr lang="en-US" sz="2400" dirty="0">
                <a:ea typeface="Tahoma"/>
                <a:cs typeface="Tahoma"/>
              </a:rPr>
              <a:t>STATE the purpose of the Individual Career Development Plan (ICDP). </a:t>
            </a:r>
          </a:p>
          <a:p>
            <a:r>
              <a:rPr lang="en-US" sz="2400" dirty="0"/>
              <a:t>DEMONSTRATE how to properly annotate career decisions and CDB’s within CIMS.</a:t>
            </a:r>
            <a:endParaRPr lang="en-US" sz="2400" dirty="0">
              <a:ea typeface="Tahoma"/>
              <a:cs typeface="Tahoma"/>
            </a:endParaRPr>
          </a:p>
        </p:txBody>
      </p:sp>
    </p:spTree>
    <p:extLst>
      <p:ext uri="{BB962C8B-B14F-4D97-AF65-F5344CB8AC3E}">
        <p14:creationId xmlns:p14="http://schemas.microsoft.com/office/powerpoint/2010/main" val="124890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79AC-E037-8B49-A479-38BEC2418FAA}"/>
              </a:ext>
            </a:extLst>
          </p:cNvPr>
          <p:cNvSpPr>
            <a:spLocks noGrp="1"/>
          </p:cNvSpPr>
          <p:nvPr>
            <p:ph type="title"/>
          </p:nvPr>
        </p:nvSpPr>
        <p:spPr>
          <a:xfrm>
            <a:off x="1585732" y="-479"/>
            <a:ext cx="5630834" cy="1325563"/>
          </a:xfrm>
        </p:spPr>
        <p:txBody>
          <a:bodyPr/>
          <a:lstStyle/>
          <a:p>
            <a:r>
              <a:rPr lang="en-US" sz="3600">
                <a:solidFill>
                  <a:srgbClr val="FFC000"/>
                </a:solidFill>
                <a:latin typeface="Tahoma"/>
                <a:ea typeface="Tahoma"/>
                <a:cs typeface="Tahoma"/>
              </a:rPr>
              <a:t>CDB Minutes</a:t>
            </a:r>
            <a:r>
              <a:rPr lang="en-US">
                <a:solidFill>
                  <a:srgbClr val="FFC000"/>
                </a:solidFill>
                <a:latin typeface="Tahoma"/>
                <a:ea typeface="Tahoma"/>
                <a:cs typeface="Tahoma"/>
              </a:rPr>
              <a:t> </a:t>
            </a:r>
            <a:endParaRPr lang="en-US">
              <a:solidFill>
                <a:srgbClr val="FFC000"/>
              </a:solidFill>
            </a:endParaRPr>
          </a:p>
        </p:txBody>
      </p:sp>
      <p:pic>
        <p:nvPicPr>
          <p:cNvPr id="4" name="Content Placeholder 3">
            <a:extLst>
              <a:ext uri="{FF2B5EF4-FFF2-40B4-BE49-F238E27FC236}">
                <a16:creationId xmlns:a16="http://schemas.microsoft.com/office/drawing/2014/main" id="{10D5EDC2-25EA-EE52-8771-111553D91394}"/>
              </a:ext>
            </a:extLst>
          </p:cNvPr>
          <p:cNvPicPr>
            <a:picLocks noGrp="1"/>
          </p:cNvPicPr>
          <p:nvPr>
            <p:ph idx="1"/>
          </p:nvPr>
        </p:nvPicPr>
        <p:blipFill rotWithShape="1">
          <a:blip r:embed="rId3"/>
          <a:srcRect l="16918" t="21988" r="60265" b="8129"/>
          <a:stretch/>
        </p:blipFill>
        <p:spPr bwMode="auto">
          <a:xfrm>
            <a:off x="2754775" y="1594130"/>
            <a:ext cx="5928867" cy="4430954"/>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ABEE498-6BAB-F713-E8AD-08B3C8EACD2F}"/>
              </a:ext>
            </a:extLst>
          </p:cNvPr>
          <p:cNvSpPr txBox="1"/>
          <p:nvPr/>
        </p:nvSpPr>
        <p:spPr>
          <a:xfrm>
            <a:off x="201214" y="1716259"/>
            <a:ext cx="2763900"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solidFill>
                  <a:schemeClr val="bg2"/>
                </a:solidFill>
              </a:rPr>
              <a:t>CDB minutes should be clear and capture the true intent of the of the board and information provided to the Sailor</a:t>
            </a:r>
            <a:endParaRPr lang="en-US">
              <a:solidFill>
                <a:schemeClr val="bg2"/>
              </a:solidFill>
              <a:ea typeface="Tahoma"/>
              <a:cs typeface="Tahoma"/>
            </a:endParaRPr>
          </a:p>
          <a:p>
            <a:endParaRPr lang="en-US">
              <a:solidFill>
                <a:schemeClr val="bg2"/>
              </a:solidFill>
              <a:ea typeface="Tahoma"/>
              <a:cs typeface="Tahoma"/>
            </a:endParaRPr>
          </a:p>
          <a:p>
            <a:pPr marL="285750" indent="-285750">
              <a:buFont typeface="Arial" panose="020B0604020202020204" pitchFamily="34" charset="0"/>
              <a:buChar char="•"/>
            </a:pPr>
            <a:r>
              <a:rPr lang="en-US" u="sng">
                <a:solidFill>
                  <a:schemeClr val="bg2"/>
                </a:solidFill>
                <a:ea typeface="Tahoma"/>
                <a:cs typeface="Tahoma"/>
              </a:rPr>
              <a:t>FYI: </a:t>
            </a:r>
            <a:r>
              <a:rPr lang="en-US">
                <a:solidFill>
                  <a:schemeClr val="bg2"/>
                </a:solidFill>
                <a:ea typeface="Tahoma"/>
                <a:cs typeface="Tahoma"/>
              </a:rPr>
              <a:t>Mass CDBs </a:t>
            </a:r>
          </a:p>
          <a:p>
            <a:r>
              <a:rPr lang="en-US">
                <a:solidFill>
                  <a:schemeClr val="bg2"/>
                </a:solidFill>
                <a:ea typeface="Tahoma"/>
                <a:cs typeface="Tahoma"/>
              </a:rPr>
              <a:t>    not Authorized</a:t>
            </a:r>
          </a:p>
          <a:p>
            <a:endParaRPr lang="en-US">
              <a:solidFill>
                <a:schemeClr val="bg2"/>
              </a:solidFill>
              <a:ea typeface="Tahoma"/>
              <a:cs typeface="Tahoma"/>
            </a:endParaRPr>
          </a:p>
          <a:p>
            <a:pPr marL="285750" indent="-285750">
              <a:buFont typeface="Arial" panose="020B0604020202020204" pitchFamily="34" charset="0"/>
              <a:buChar char="•"/>
            </a:pPr>
            <a:r>
              <a:rPr lang="en-US">
                <a:solidFill>
                  <a:schemeClr val="bg2"/>
                </a:solidFill>
                <a:ea typeface="Tahoma"/>
                <a:cs typeface="Tahoma"/>
              </a:rPr>
              <a:t>Use titles for</a:t>
            </a:r>
          </a:p>
          <a:p>
            <a:r>
              <a:rPr lang="en-US">
                <a:solidFill>
                  <a:schemeClr val="bg2"/>
                </a:solidFill>
                <a:ea typeface="Tahoma"/>
                <a:cs typeface="Tahoma"/>
              </a:rPr>
              <a:t>    Board members</a:t>
            </a:r>
          </a:p>
          <a:p>
            <a:endParaRPr lang="en-US">
              <a:solidFill>
                <a:schemeClr val="bg2"/>
              </a:solidFill>
              <a:ea typeface="Tahoma"/>
              <a:cs typeface="Tahoma"/>
            </a:endParaRPr>
          </a:p>
          <a:p>
            <a:endParaRPr lang="en-US">
              <a:solidFill>
                <a:schemeClr val="bg2"/>
              </a:solidFill>
              <a:ea typeface="Tahoma"/>
              <a:cs typeface="Tahoma"/>
            </a:endParaRPr>
          </a:p>
          <a:p>
            <a:endParaRPr lang="en-US">
              <a:solidFill>
                <a:schemeClr val="bg2"/>
              </a:solidFill>
              <a:ea typeface="Tahoma"/>
              <a:cs typeface="Tahoma"/>
            </a:endParaRPr>
          </a:p>
        </p:txBody>
      </p:sp>
    </p:spTree>
    <p:extLst>
      <p:ext uri="{BB962C8B-B14F-4D97-AF65-F5344CB8AC3E}">
        <p14:creationId xmlns:p14="http://schemas.microsoft.com/office/powerpoint/2010/main" val="49918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340" y="189763"/>
            <a:ext cx="6156615" cy="1325563"/>
          </a:xfrm>
        </p:spPr>
        <p:txBody>
          <a:bodyPr>
            <a:normAutofit/>
          </a:bodyPr>
          <a:lstStyle/>
          <a:p>
            <a:r>
              <a:rPr lang="en-US" sz="3600">
                <a:solidFill>
                  <a:srgbClr val="E8B010"/>
                </a:solidFill>
                <a:latin typeface="Tahoma"/>
              </a:rPr>
              <a:t>Individual Career Development Plan (ICDP)</a:t>
            </a:r>
            <a:endParaRPr lang="en-US" sz="3600"/>
          </a:p>
        </p:txBody>
      </p:sp>
      <p:sp>
        <p:nvSpPr>
          <p:cNvPr id="3" name="Content Placeholder 2"/>
          <p:cNvSpPr>
            <a:spLocks noGrp="1"/>
          </p:cNvSpPr>
          <p:nvPr>
            <p:ph idx="1"/>
          </p:nvPr>
        </p:nvSpPr>
        <p:spPr/>
        <p:txBody>
          <a:bodyPr>
            <a:normAutofit/>
          </a:bodyPr>
          <a:lstStyle/>
          <a:p>
            <a:r>
              <a:rPr lang="en-US" sz="2400">
                <a:latin typeface="Tahoma" panose="020B0604030504040204" pitchFamily="34" charset="0"/>
                <a:ea typeface="Tahoma" panose="020B0604030504040204" pitchFamily="34" charset="0"/>
                <a:cs typeface="Tahoma" panose="020B0604030504040204" pitchFamily="34" charset="0"/>
              </a:rPr>
              <a:t>Developed to provide specific topics and guidance for each CDB throughout the lifecycle of the Sailor. Assists Sailors in establishing goals and milestones to chart a roadmap to success.</a:t>
            </a:r>
          </a:p>
        </p:txBody>
      </p:sp>
      <p:pic>
        <p:nvPicPr>
          <p:cNvPr id="4" name="Content Placeholder 4">
            <a:extLst>
              <a:ext uri="{FF2B5EF4-FFF2-40B4-BE49-F238E27FC236}">
                <a16:creationId xmlns:a16="http://schemas.microsoft.com/office/drawing/2014/main" id="{C1DBCA58-391B-BEA5-9CA4-AEF3604516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870" y="3479085"/>
            <a:ext cx="4469130" cy="2447890"/>
          </a:xfrm>
          <a:prstGeom prst="rect">
            <a:avLst/>
          </a:prstGeom>
        </p:spPr>
      </p:pic>
      <p:pic>
        <p:nvPicPr>
          <p:cNvPr id="5" name="Content Placeholder 4">
            <a:extLst>
              <a:ext uri="{FF2B5EF4-FFF2-40B4-BE49-F238E27FC236}">
                <a16:creationId xmlns:a16="http://schemas.microsoft.com/office/drawing/2014/main" id="{85853705-A8B2-05BC-9FD8-CC2624C8F60B}"/>
              </a:ext>
            </a:extLst>
          </p:cNvPr>
          <p:cNvPicPr>
            <a:picLocks noChangeAspect="1"/>
          </p:cNvPicPr>
          <p:nvPr/>
        </p:nvPicPr>
        <p:blipFill rotWithShape="1">
          <a:blip r:embed="rId4">
            <a:extLst>
              <a:ext uri="{28A0092B-C50C-407E-A947-70E740481C1C}">
                <a14:useLocalDpi xmlns:a14="http://schemas.microsoft.com/office/drawing/2010/main" val="0"/>
              </a:ext>
            </a:extLst>
          </a:blip>
          <a:srcRect b="22442"/>
          <a:stretch/>
        </p:blipFill>
        <p:spPr>
          <a:xfrm>
            <a:off x="4663441" y="3479084"/>
            <a:ext cx="4390724" cy="2447891"/>
          </a:xfrm>
          <a:prstGeom prst="rect">
            <a:avLst/>
          </a:prstGeom>
        </p:spPr>
      </p:pic>
    </p:spTree>
    <p:extLst>
      <p:ext uri="{BB962C8B-B14F-4D97-AF65-F5344CB8AC3E}">
        <p14:creationId xmlns:p14="http://schemas.microsoft.com/office/powerpoint/2010/main" val="125186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D8B4-2F09-191E-ED8B-4633E87E7321}"/>
              </a:ext>
            </a:extLst>
          </p:cNvPr>
          <p:cNvSpPr>
            <a:spLocks noGrp="1"/>
          </p:cNvSpPr>
          <p:nvPr>
            <p:ph type="title"/>
          </p:nvPr>
        </p:nvSpPr>
        <p:spPr>
          <a:xfrm>
            <a:off x="1621294" y="176799"/>
            <a:ext cx="5630834" cy="1325563"/>
          </a:xfrm>
        </p:spPr>
        <p:txBody>
          <a:bodyPr>
            <a:normAutofit/>
          </a:bodyPr>
          <a:lstStyle/>
          <a:p>
            <a:r>
              <a:rPr lang="en-US" sz="3600">
                <a:solidFill>
                  <a:srgbClr val="E8B010"/>
                </a:solidFill>
                <a:latin typeface="Tahoma"/>
                <a:ea typeface="Tahoma"/>
                <a:cs typeface="Tahoma"/>
              </a:rPr>
              <a:t>Accessing ICDP</a:t>
            </a:r>
            <a:endParaRPr lang="en-US" sz="3600">
              <a:ea typeface="Tahoma"/>
              <a:cs typeface="Tahoma"/>
            </a:endParaRPr>
          </a:p>
        </p:txBody>
      </p:sp>
      <p:pic>
        <p:nvPicPr>
          <p:cNvPr id="5" name="Picture 4">
            <a:extLst>
              <a:ext uri="{FF2B5EF4-FFF2-40B4-BE49-F238E27FC236}">
                <a16:creationId xmlns:a16="http://schemas.microsoft.com/office/drawing/2014/main" id="{1CDE4C70-D6C0-14BB-02C3-A40588CE86DC}"/>
              </a:ext>
            </a:extLst>
          </p:cNvPr>
          <p:cNvPicPr>
            <a:picLocks noChangeAspect="1"/>
          </p:cNvPicPr>
          <p:nvPr/>
        </p:nvPicPr>
        <p:blipFill rotWithShape="1">
          <a:blip r:embed="rId3"/>
          <a:srcRect t="14711" r="81104" b="34497"/>
          <a:stretch/>
        </p:blipFill>
        <p:spPr bwMode="auto">
          <a:xfrm>
            <a:off x="327928" y="1491303"/>
            <a:ext cx="3426106" cy="4423015"/>
          </a:xfrm>
          <a:prstGeom prst="rect">
            <a:avLst/>
          </a:prstGeom>
          <a:ln>
            <a:noFill/>
          </a:ln>
          <a:extLst>
            <a:ext uri="{53640926-AAD7-44D8-BBD7-CCE9431645EC}">
              <a14:shadowObscured xmlns:a14="http://schemas.microsoft.com/office/drawing/2010/main"/>
            </a:ext>
          </a:extLst>
        </p:spPr>
      </p:pic>
      <p:pic>
        <p:nvPicPr>
          <p:cNvPr id="7" name="Content Placeholder 6"/>
          <p:cNvPicPr>
            <a:picLocks noGrp="1" noChangeAspect="1"/>
          </p:cNvPicPr>
          <p:nvPr>
            <p:ph idx="1"/>
          </p:nvPr>
        </p:nvPicPr>
        <p:blipFill>
          <a:blip r:embed="rId4"/>
          <a:stretch>
            <a:fillRect/>
          </a:stretch>
        </p:blipFill>
        <p:spPr>
          <a:xfrm>
            <a:off x="4037355" y="1491303"/>
            <a:ext cx="4806787" cy="4423015"/>
          </a:xfrm>
          <a:prstGeom prst="rect">
            <a:avLst/>
          </a:prstGeom>
        </p:spPr>
      </p:pic>
      <p:graphicFrame>
        <p:nvGraphicFramePr>
          <p:cNvPr id="3" name="Diagram 3">
            <a:extLst>
              <a:ext uri="{FF2B5EF4-FFF2-40B4-BE49-F238E27FC236}">
                <a16:creationId xmlns:a16="http://schemas.microsoft.com/office/drawing/2014/main" id="{9C1862F5-557B-0F8F-EA2E-B746862D23F3}"/>
              </a:ext>
            </a:extLst>
          </p:cNvPr>
          <p:cNvGraphicFramePr/>
          <p:nvPr>
            <p:extLst>
              <p:ext uri="{D42A27DB-BD31-4B8C-83A1-F6EECF244321}">
                <p14:modId xmlns:p14="http://schemas.microsoft.com/office/powerpoint/2010/main" val="1361024305"/>
              </p:ext>
            </p:extLst>
          </p:nvPr>
        </p:nvGraphicFramePr>
        <p:xfrm>
          <a:off x="428898" y="3826585"/>
          <a:ext cx="2880103" cy="33863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37227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549" y="41772"/>
            <a:ext cx="5630834" cy="1325563"/>
          </a:xfrm>
        </p:spPr>
        <p:txBody>
          <a:bodyPr>
            <a:normAutofit/>
          </a:bodyPr>
          <a:lstStyle/>
          <a:p>
            <a:r>
              <a:rPr lang="en-US" sz="3600">
                <a:solidFill>
                  <a:srgbClr val="FFC000"/>
                </a:solidFill>
                <a:latin typeface="Tahoma"/>
                <a:ea typeface="Tahoma"/>
                <a:cs typeface="Tahoma"/>
              </a:rPr>
              <a:t>Career Decisions</a:t>
            </a:r>
            <a:endParaRPr lang="en-US" sz="3600">
              <a:solidFill>
                <a:srgbClr val="FFC000"/>
              </a:solidFill>
            </a:endParaRPr>
          </a:p>
        </p:txBody>
      </p:sp>
      <p:pic>
        <p:nvPicPr>
          <p:cNvPr id="8" name="Content Placeholder 7">
            <a:extLst>
              <a:ext uri="{FF2B5EF4-FFF2-40B4-BE49-F238E27FC236}">
                <a16:creationId xmlns:a16="http://schemas.microsoft.com/office/drawing/2014/main" id="{60C15228-7DAF-2C0D-4D8D-9F5F5A809F92}"/>
              </a:ext>
            </a:extLst>
          </p:cNvPr>
          <p:cNvPicPr>
            <a:picLocks noGrp="1" noChangeAspect="1"/>
          </p:cNvPicPr>
          <p:nvPr>
            <p:ph idx="1"/>
          </p:nvPr>
        </p:nvPicPr>
        <p:blipFill rotWithShape="1">
          <a:blip r:embed="rId3"/>
          <a:srcRect t="15960" r="79138" b="47145"/>
          <a:stretch/>
        </p:blipFill>
        <p:spPr bwMode="auto">
          <a:xfrm>
            <a:off x="409073" y="1531306"/>
            <a:ext cx="2728763" cy="4401662"/>
          </a:xfrm>
          <a:prstGeom prst="rect">
            <a:avLst/>
          </a:prstGeom>
          <a:ln>
            <a:noFill/>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87F885D8-A189-B5AA-7860-9AFB98594384}"/>
              </a:ext>
            </a:extLst>
          </p:cNvPr>
          <p:cNvCxnSpPr/>
          <p:nvPr/>
        </p:nvCxnSpPr>
        <p:spPr>
          <a:xfrm>
            <a:off x="2345167" y="4528969"/>
            <a:ext cx="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10" name="Picture 9">
            <a:extLst>
              <a:ext uri="{FF2B5EF4-FFF2-40B4-BE49-F238E27FC236}">
                <a16:creationId xmlns:a16="http://schemas.microsoft.com/office/drawing/2014/main" id="{8420CE61-5E23-564E-09FE-36547340F429}"/>
              </a:ext>
            </a:extLst>
          </p:cNvPr>
          <p:cNvPicPr>
            <a:picLocks noChangeAspect="1"/>
          </p:cNvPicPr>
          <p:nvPr/>
        </p:nvPicPr>
        <p:blipFill rotWithShape="1">
          <a:blip r:embed="rId4"/>
          <a:srcRect l="22383" t="25152" r="23187" b="12403"/>
          <a:stretch/>
        </p:blipFill>
        <p:spPr bwMode="auto">
          <a:xfrm>
            <a:off x="3341169" y="1531306"/>
            <a:ext cx="5381725" cy="4401662"/>
          </a:xfrm>
          <a:prstGeom prst="rect">
            <a:avLst/>
          </a:prstGeom>
          <a:ln>
            <a:noFill/>
          </a:ln>
          <a:extLst>
            <a:ext uri="{53640926-AAD7-44D8-BBD7-CCE9431645EC}">
              <a14:shadowObscured xmlns:a14="http://schemas.microsoft.com/office/drawing/2010/main"/>
            </a:ext>
          </a:extLst>
        </p:spPr>
      </p:pic>
      <p:sp>
        <p:nvSpPr>
          <p:cNvPr id="4" name="Arrow: Left-Right 3">
            <a:extLst>
              <a:ext uri="{FF2B5EF4-FFF2-40B4-BE49-F238E27FC236}">
                <a16:creationId xmlns:a16="http://schemas.microsoft.com/office/drawing/2014/main" id="{06D2BB67-A08F-ADEC-3799-CC3BDF608875}"/>
              </a:ext>
            </a:extLst>
          </p:cNvPr>
          <p:cNvSpPr/>
          <p:nvPr/>
        </p:nvSpPr>
        <p:spPr>
          <a:xfrm rot="21325167">
            <a:off x="1545762" y="4566426"/>
            <a:ext cx="2933860" cy="558485"/>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Choose between the 5 options</a:t>
            </a:r>
          </a:p>
        </p:txBody>
      </p:sp>
      <p:sp>
        <p:nvSpPr>
          <p:cNvPr id="11" name="TextBox 10">
            <a:extLst>
              <a:ext uri="{FF2B5EF4-FFF2-40B4-BE49-F238E27FC236}">
                <a16:creationId xmlns:a16="http://schemas.microsoft.com/office/drawing/2014/main" id="{B557F138-D43C-57BA-6A9C-4BBBF31DDAFF}"/>
              </a:ext>
            </a:extLst>
          </p:cNvPr>
          <p:cNvSpPr txBox="1"/>
          <p:nvPr/>
        </p:nvSpPr>
        <p:spPr>
          <a:xfrm>
            <a:off x="6160176" y="4845668"/>
            <a:ext cx="2891195" cy="923330"/>
          </a:xfrm>
          <a:prstGeom prst="rect">
            <a:avLst/>
          </a:prstGeom>
          <a:solidFill>
            <a:schemeClr val="bg2"/>
          </a:solidFill>
          <a:ln w="12700">
            <a:solidFill>
              <a:schemeClr val="tx1"/>
            </a:solidFill>
          </a:ln>
        </p:spPr>
        <p:txBody>
          <a:bodyPr wrap="square" rtlCol="0">
            <a:spAutoFit/>
          </a:bodyPr>
          <a:lstStyle/>
          <a:p>
            <a:pPr algn="ctr"/>
            <a:r>
              <a:rPr lang="en-US" b="1">
                <a:solidFill>
                  <a:srgbClr val="002060"/>
                </a:solidFill>
              </a:rPr>
              <a:t>This information will be updated on the ICDP and EAOS tracker</a:t>
            </a:r>
          </a:p>
        </p:txBody>
      </p:sp>
    </p:spTree>
    <p:extLst>
      <p:ext uri="{BB962C8B-B14F-4D97-AF65-F5344CB8AC3E}">
        <p14:creationId xmlns:p14="http://schemas.microsoft.com/office/powerpoint/2010/main" val="1489702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67364"/>
            <a:ext cx="5630834" cy="1325563"/>
          </a:xfrm>
        </p:spPr>
        <p:txBody>
          <a:bodyPr>
            <a:normAutofit/>
          </a:bodyPr>
          <a:lstStyle/>
          <a:p>
            <a:r>
              <a:rPr lang="en-US" sz="3600">
                <a:latin typeface="Tahoma"/>
                <a:ea typeface="Tahoma"/>
                <a:cs typeface="Tahoma"/>
              </a:rPr>
              <a:t>Summary and Review</a:t>
            </a:r>
          </a:p>
        </p:txBody>
      </p:sp>
      <p:sp>
        <p:nvSpPr>
          <p:cNvPr id="3" name="Content Placeholder 2"/>
          <p:cNvSpPr>
            <a:spLocks noGrp="1"/>
          </p:cNvSpPr>
          <p:nvPr>
            <p:ph idx="1"/>
          </p:nvPr>
        </p:nvSpPr>
        <p:spPr>
          <a:xfrm>
            <a:off x="443297" y="1474933"/>
            <a:ext cx="8219439" cy="4101350"/>
          </a:xfrm>
        </p:spPr>
        <p:txBody>
          <a:bodyPr vert="horz" lIns="91440" tIns="45720" rIns="91440" bIns="45720" rtlCol="0" anchor="t">
            <a:normAutofit/>
          </a:bodyPr>
          <a:lstStyle/>
          <a:p>
            <a:r>
              <a:rPr lang="en-US" sz="2400">
                <a:ea typeface="Tahoma"/>
                <a:cs typeface="Tahoma"/>
              </a:rPr>
              <a:t>In this lesson we discussed:</a:t>
            </a:r>
            <a:endParaRPr lang="en-US" sz="2400"/>
          </a:p>
          <a:p>
            <a:pPr lvl="1"/>
            <a:r>
              <a:rPr lang="en-US" sz="2200"/>
              <a:t>How CDBs encourage upward mobility, improve job satisfaction and </a:t>
            </a:r>
            <a:r>
              <a:rPr lang="en-US" sz="2200">
                <a:ea typeface="+mj-lt"/>
                <a:cs typeface="+mj-lt"/>
              </a:rPr>
              <a:t>enhance unit readiness</a:t>
            </a:r>
            <a:endParaRPr lang="en-US" sz="2200">
              <a:ea typeface="Tahoma"/>
              <a:cs typeface="Tahoma"/>
            </a:endParaRPr>
          </a:p>
          <a:p>
            <a:pPr lvl="1"/>
            <a:r>
              <a:rPr lang="en-US" sz="2200"/>
              <a:t>CMCs and DLCPOs chairing CDBs</a:t>
            </a:r>
            <a:endParaRPr lang="en-US" sz="2200">
              <a:ea typeface="Tahoma"/>
              <a:cs typeface="Tahoma"/>
            </a:endParaRPr>
          </a:p>
          <a:p>
            <a:pPr lvl="1"/>
            <a:r>
              <a:rPr lang="en-US" sz="2200"/>
              <a:t>S.M.A.R.T. Goals</a:t>
            </a:r>
            <a:endParaRPr lang="en-US" sz="2200">
              <a:ea typeface="Tahoma"/>
              <a:cs typeface="Tahoma"/>
            </a:endParaRPr>
          </a:p>
          <a:p>
            <a:pPr lvl="1"/>
            <a:r>
              <a:rPr lang="en-US" sz="2200"/>
              <a:t>How ICDPs assist in establishing goals for Sailors</a:t>
            </a:r>
            <a:endParaRPr lang="en-US" sz="2200">
              <a:ea typeface="Tahoma"/>
              <a:cs typeface="Tahoma"/>
            </a:endParaRPr>
          </a:p>
          <a:p>
            <a:endParaRPr lang="en-US"/>
          </a:p>
          <a:p>
            <a:endParaRPr lang="en-US"/>
          </a:p>
        </p:txBody>
      </p:sp>
    </p:spTree>
    <p:extLst>
      <p:ext uri="{BB962C8B-B14F-4D97-AF65-F5344CB8AC3E}">
        <p14:creationId xmlns:p14="http://schemas.microsoft.com/office/powerpoint/2010/main" val="425867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6F580-7A04-40E3-B541-2C5FC8D5FA0E}"/>
              </a:ext>
            </a:extLst>
          </p:cNvPr>
          <p:cNvSpPr>
            <a:spLocks noGrp="1"/>
          </p:cNvSpPr>
          <p:nvPr>
            <p:ph type="title"/>
          </p:nvPr>
        </p:nvSpPr>
        <p:spPr>
          <a:xfrm>
            <a:off x="351153" y="1002784"/>
            <a:ext cx="8524068" cy="1184055"/>
          </a:xfrm>
        </p:spPr>
        <p:txBody>
          <a:bodyPr>
            <a:noAutofit/>
          </a:bodyPr>
          <a:lstStyle/>
          <a:p>
            <a:pPr algn="ctr"/>
            <a:r>
              <a:rPr lang="en-US">
                <a:solidFill>
                  <a:schemeClr val="tx1"/>
                </a:solidFill>
              </a:rPr>
              <a:t>Career Development Program</a:t>
            </a:r>
          </a:p>
        </p:txBody>
      </p:sp>
      <p:pic>
        <p:nvPicPr>
          <p:cNvPr id="5" name="Content Placeholder 4">
            <a:extLst>
              <a:ext uri="{FF2B5EF4-FFF2-40B4-BE49-F238E27FC236}">
                <a16:creationId xmlns:a16="http://schemas.microsoft.com/office/drawing/2014/main" id="{699CBABD-3FDF-4001-BDDE-1194C5F4B2BD}"/>
              </a:ext>
            </a:extLst>
          </p:cNvPr>
          <p:cNvPicPr>
            <a:picLocks noGrp="1" noChangeAspect="1"/>
          </p:cNvPicPr>
          <p:nvPr>
            <p:ph idx="1"/>
          </p:nvPr>
        </p:nvPicPr>
        <p:blipFill>
          <a:blip r:embed="rId3"/>
          <a:stretch>
            <a:fillRect/>
          </a:stretch>
        </p:blipFill>
        <p:spPr>
          <a:xfrm>
            <a:off x="2682355" y="2563335"/>
            <a:ext cx="3535986" cy="1176630"/>
          </a:xfrm>
        </p:spPr>
      </p:pic>
    </p:spTree>
    <p:extLst>
      <p:ext uri="{BB962C8B-B14F-4D97-AF65-F5344CB8AC3E}">
        <p14:creationId xmlns:p14="http://schemas.microsoft.com/office/powerpoint/2010/main" val="246659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126" y="132653"/>
            <a:ext cx="5630834" cy="1325563"/>
          </a:xfrm>
        </p:spPr>
        <p:txBody>
          <a:bodyPr>
            <a:normAutofit/>
          </a:bodyPr>
          <a:lstStyle/>
          <a:p>
            <a:r>
              <a:rPr lang="en-US" sz="3600">
                <a:latin typeface="Tahoma"/>
                <a:ea typeface="Tahoma"/>
                <a:cs typeface="Tahoma"/>
              </a:rPr>
              <a:t>References</a:t>
            </a:r>
          </a:p>
        </p:txBody>
      </p:sp>
      <p:sp>
        <p:nvSpPr>
          <p:cNvPr id="3" name="Content Placeholder 2"/>
          <p:cNvSpPr>
            <a:spLocks noGrp="1"/>
          </p:cNvSpPr>
          <p:nvPr>
            <p:ph idx="1"/>
          </p:nvPr>
        </p:nvSpPr>
        <p:spPr>
          <a:xfrm>
            <a:off x="241193" y="1452739"/>
            <a:ext cx="8539552" cy="4432029"/>
          </a:xfrm>
        </p:spPr>
        <p:txBody>
          <a:bodyPr vert="horz" lIns="91440" tIns="45720" rIns="91440" bIns="45720" rtlCol="0" anchor="t">
            <a:normAutofit/>
          </a:bodyPr>
          <a:lstStyle/>
          <a:p>
            <a:pPr algn="l"/>
            <a:r>
              <a:rPr lang="en-US" sz="2400" b="0" i="0" u="none" strike="noStrike" baseline="0">
                <a:ea typeface="Segoe UI Symbol"/>
              </a:rPr>
              <a:t>Navy Enlisted Retention and Career Development Program, OPNAVINST 1040.11 (</a:t>
            </a:r>
            <a:r>
              <a:rPr lang="en-US" sz="2400">
                <a:ea typeface="Segoe UI Symbol"/>
              </a:rPr>
              <a:t>series</a:t>
            </a:r>
            <a:r>
              <a:rPr lang="en-US" sz="2400" b="0" i="0" u="none" strike="noStrike" baseline="0">
                <a:ea typeface="Segoe UI Symbol"/>
              </a:rPr>
              <a:t>)</a:t>
            </a:r>
          </a:p>
          <a:p>
            <a:r>
              <a:rPr lang="en-US" sz="2400">
                <a:solidFill>
                  <a:srgbClr val="FFFEF9"/>
                </a:solidFill>
              </a:rPr>
              <a:t>Bureau of Naval Personnel </a:t>
            </a:r>
            <a:r>
              <a:rPr lang="en-US" sz="2400" b="0" i="0" u="none" strike="noStrike" baseline="0">
                <a:ea typeface="Segoe UI Symbol"/>
              </a:rPr>
              <a:t>Career Counselor Handbook, NAVPERS 15878 (</a:t>
            </a:r>
            <a:r>
              <a:rPr lang="en-US" sz="2400">
                <a:ea typeface="Segoe UI Symbol"/>
              </a:rPr>
              <a:t>series</a:t>
            </a:r>
            <a:r>
              <a:rPr lang="en-US" sz="2400" b="0" i="0" u="none" strike="noStrike" baseline="0">
                <a:ea typeface="Segoe UI Symbol"/>
              </a:rPr>
              <a:t>)</a:t>
            </a:r>
            <a:endParaRPr lang="en-US" sz="2400" b="0" i="0" u="none" strike="noStrike" baseline="0">
              <a:ea typeface="Segoe UI Symbol"/>
              <a:cs typeface="Tahoma"/>
            </a:endParaRPr>
          </a:p>
          <a:p>
            <a:r>
              <a:rPr lang="en-US" sz="2400">
                <a:ea typeface="Segoe UI Symbol"/>
              </a:rPr>
              <a:t>Career Information Program Review, NAVPERS 1040/2</a:t>
            </a:r>
            <a:endParaRPr lang="en-US" sz="2400">
              <a:ea typeface="Segoe UI Symbol"/>
              <a:cs typeface="Tahoma"/>
            </a:endParaRPr>
          </a:p>
          <a:p>
            <a:r>
              <a:rPr lang="en-US" sz="2400">
                <a:ea typeface="Segoe UI Symbol" panose="020B0502040204020203" pitchFamily="34" charset="0"/>
              </a:rPr>
              <a:t>Career Information Management System (CIMS) User Guide</a:t>
            </a:r>
          </a:p>
          <a:p>
            <a:r>
              <a:rPr lang="en-US" sz="2400">
                <a:ea typeface="Segoe UI Symbol" panose="020B0502040204020203" pitchFamily="34" charset="0"/>
              </a:rPr>
              <a:t>MyNavy HR website: https://www.mynavyhr.navy.mil </a:t>
            </a:r>
          </a:p>
          <a:p>
            <a:endParaRPr lang="en-US" sz="2400" b="0" i="0" u="none" strike="noStrike" baseline="0">
              <a:ea typeface="Segoe UI Symbol" panose="020B0502040204020203" pitchFamily="34" charset="0"/>
            </a:endParaRPr>
          </a:p>
          <a:p>
            <a:pPr algn="l"/>
            <a:endParaRPr lang="en-US" b="0" i="0" u="none" strike="noStrike" baseline="0">
              <a:ea typeface="Segoe UI Symbol" panose="020B0502040204020203" pitchFamily="34" charset="0"/>
            </a:endParaRPr>
          </a:p>
          <a:p>
            <a:pPr marL="0" indent="0" algn="l">
              <a:buNone/>
            </a:pPr>
            <a:endParaRPr lang="en-US">
              <a:ea typeface="Segoe UI Symbol" panose="020B0502040204020203" pitchFamily="34" charset="0"/>
            </a:endParaRPr>
          </a:p>
        </p:txBody>
      </p:sp>
    </p:spTree>
    <p:extLst>
      <p:ext uri="{BB962C8B-B14F-4D97-AF65-F5344CB8AC3E}">
        <p14:creationId xmlns:p14="http://schemas.microsoft.com/office/powerpoint/2010/main" val="87165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6198-4654-49BF-B385-AC3180F14815}"/>
              </a:ext>
            </a:extLst>
          </p:cNvPr>
          <p:cNvSpPr>
            <a:spLocks noGrp="1"/>
          </p:cNvSpPr>
          <p:nvPr>
            <p:ph type="title"/>
          </p:nvPr>
        </p:nvSpPr>
        <p:spPr>
          <a:xfrm>
            <a:off x="752552" y="224341"/>
            <a:ext cx="7091225" cy="1325563"/>
          </a:xfrm>
        </p:spPr>
        <p:txBody>
          <a:bodyPr>
            <a:noAutofit/>
          </a:bodyPr>
          <a:lstStyle/>
          <a:p>
            <a:r>
              <a:rPr lang="en-US" sz="3400">
                <a:latin typeface="Tahoma"/>
                <a:ea typeface="Tahoma"/>
                <a:cs typeface="Tahoma"/>
              </a:rPr>
              <a:t>Career Development Board (CDB) </a:t>
            </a:r>
            <a:endParaRPr lang="en-US" sz="3400">
              <a:solidFill>
                <a:schemeClr val="tx1"/>
              </a:solidFill>
            </a:endParaRPr>
          </a:p>
        </p:txBody>
      </p:sp>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550869" y="1718551"/>
            <a:ext cx="8050402" cy="4450973"/>
          </a:xfrm>
        </p:spPr>
        <p:txBody>
          <a:bodyPr vert="horz" lIns="91440" tIns="45720" rIns="91440" bIns="45720" rtlCol="0" anchor="t">
            <a:normAutofit/>
          </a:bodyPr>
          <a:lstStyle/>
          <a:p>
            <a:pPr marL="0" indent="0" algn="ctr">
              <a:buNone/>
              <a:defRPr/>
            </a:pPr>
            <a:r>
              <a:rPr lang="en-US" sz="2400"/>
              <a:t> </a:t>
            </a:r>
            <a:r>
              <a:rPr lang="en-US" sz="2800"/>
              <a:t>The primary delivery method to ensure Sailors and their families are provided necessary guidance to make informed career decisions based on current Navy policies, programs, and procedures.</a:t>
            </a:r>
            <a:endParaRPr lang="en-US">
              <a:ea typeface="Tahoma"/>
              <a:cs typeface="Tahoma"/>
            </a:endParaRPr>
          </a:p>
          <a:p>
            <a:pPr marL="0" indent="0" algn="ctr">
              <a:buNone/>
              <a:defRPr/>
            </a:pPr>
            <a:endParaRPr lang="en-US" sz="2800">
              <a:ea typeface="Tahoma"/>
              <a:cs typeface="Tahoma"/>
            </a:endParaRPr>
          </a:p>
          <a:p>
            <a:pPr marL="0" indent="0" algn="ctr">
              <a:buNone/>
              <a:defRPr/>
            </a:pPr>
            <a:r>
              <a:rPr lang="en-US" sz="2800">
                <a:ea typeface="Tahoma"/>
                <a:cs typeface="Tahoma"/>
              </a:rPr>
              <a:t>"Well executed CDB improves readiness and job satisfaction while strengthening the chain of commands through mutual trust and respect."</a:t>
            </a:r>
          </a:p>
          <a:p>
            <a:pPr marL="0" marR="0" lvl="0" indent="0" algn="l" defTabSz="914400" rtl="0" eaLnBrk="1" fontAlgn="auto" latinLnBrk="0" hangingPunct="1">
              <a:lnSpc>
                <a:spcPct val="90000"/>
              </a:lnSpc>
              <a:spcBef>
                <a:spcPts val="1000"/>
              </a:spcBef>
              <a:spcAft>
                <a:spcPts val="0"/>
              </a:spcAft>
              <a:buClrTx/>
              <a:buSzTx/>
              <a:buNone/>
              <a:tabLst/>
              <a:defRPr/>
            </a:pPr>
            <a:endParaRPr lang="en-US" sz="2300"/>
          </a:p>
          <a:p>
            <a:pPr marL="0" indent="0">
              <a:buNone/>
              <a:defRPr/>
            </a:pPr>
            <a:endParaRPr lang="en-US" sz="2300">
              <a:ea typeface="Tahoma"/>
              <a:cs typeface="Tahoma"/>
            </a:endParaRPr>
          </a:p>
        </p:txBody>
      </p:sp>
    </p:spTree>
    <p:extLst>
      <p:ext uri="{BB962C8B-B14F-4D97-AF65-F5344CB8AC3E}">
        <p14:creationId xmlns:p14="http://schemas.microsoft.com/office/powerpoint/2010/main" val="238609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10A8-35C6-499C-A662-B558983E4728}"/>
              </a:ext>
            </a:extLst>
          </p:cNvPr>
          <p:cNvSpPr>
            <a:spLocks noGrp="1"/>
          </p:cNvSpPr>
          <p:nvPr>
            <p:ph type="title"/>
          </p:nvPr>
        </p:nvSpPr>
        <p:spPr>
          <a:xfrm>
            <a:off x="1034140" y="127328"/>
            <a:ext cx="7067550" cy="1184055"/>
          </a:xfrm>
        </p:spPr>
        <p:txBody>
          <a:bodyPr>
            <a:normAutofit/>
          </a:bodyPr>
          <a:lstStyle/>
          <a:p>
            <a:r>
              <a:rPr lang="en-US" sz="3600">
                <a:solidFill>
                  <a:srgbClr val="E8B010"/>
                </a:solidFill>
                <a:latin typeface="Tahoma"/>
                <a:ea typeface="Tahoma"/>
                <a:cs typeface="Segoe UI"/>
              </a:rPr>
              <a:t>Benefits of CDBs</a:t>
            </a:r>
            <a:r>
              <a:rPr kumimoji="0" lang="en-US" b="0" i="0" u="none" strike="noStrike" kern="1200" cap="none" spc="0" normalizeH="0" baseline="0" noProof="0">
                <a:ln>
                  <a:noFill/>
                </a:ln>
                <a:solidFill>
                  <a:srgbClr val="FFFEF9"/>
                </a:solidFill>
                <a:effectLst/>
                <a:uLnTx/>
                <a:uFillTx/>
                <a:latin typeface="Tahoma"/>
                <a:ea typeface="Tahoma"/>
                <a:cs typeface="Segoe UI"/>
              </a:rPr>
              <a:t>	</a:t>
            </a:r>
            <a:endParaRPr lang="en-US">
              <a:latin typeface="Tahoma"/>
              <a:ea typeface="Tahoma"/>
              <a:cs typeface="Segoe UI"/>
            </a:endParaRPr>
          </a:p>
        </p:txBody>
      </p:sp>
      <p:sp>
        <p:nvSpPr>
          <p:cNvPr id="3" name="Content Placeholder 2">
            <a:extLst>
              <a:ext uri="{FF2B5EF4-FFF2-40B4-BE49-F238E27FC236}">
                <a16:creationId xmlns:a16="http://schemas.microsoft.com/office/drawing/2014/main" id="{4D972D87-1CF5-4000-9A66-03F280081107}"/>
              </a:ext>
            </a:extLst>
          </p:cNvPr>
          <p:cNvSpPr>
            <a:spLocks noGrp="1"/>
          </p:cNvSpPr>
          <p:nvPr>
            <p:ph idx="1"/>
          </p:nvPr>
        </p:nvSpPr>
        <p:spPr>
          <a:xfrm>
            <a:off x="446833" y="1300223"/>
            <a:ext cx="7886700" cy="4777085"/>
          </a:xfrm>
        </p:spPr>
        <p:txBody>
          <a:bodyPr vert="horz" lIns="91440" tIns="45720" rIns="91440" bIns="45720" rtlCol="0" anchor="t">
            <a:normAutofit fontScale="92500" lnSpcReduction="20000"/>
          </a:bodyPr>
          <a:lstStyle/>
          <a:p>
            <a:r>
              <a:rPr lang="en-US" sz="2400"/>
              <a:t>Provides all enlisted Sailors the opportunity for optimal development of professional skills</a:t>
            </a:r>
          </a:p>
          <a:p>
            <a:endParaRPr lang="en-US" sz="2400"/>
          </a:p>
          <a:p>
            <a:r>
              <a:rPr lang="en-US" sz="2400"/>
              <a:t>Enhances unit readiness</a:t>
            </a:r>
            <a:endParaRPr lang="en-US" sz="2400">
              <a:ea typeface="Tahoma"/>
              <a:cs typeface="Tahoma"/>
            </a:endParaRPr>
          </a:p>
          <a:p>
            <a:endParaRPr lang="en-US" sz="2400"/>
          </a:p>
          <a:p>
            <a:r>
              <a:rPr lang="en-US" sz="2400"/>
              <a:t>Encourages upward mobility</a:t>
            </a:r>
            <a:endParaRPr lang="en-US" sz="2400">
              <a:ea typeface="Tahoma"/>
              <a:cs typeface="Tahoma"/>
            </a:endParaRPr>
          </a:p>
          <a:p>
            <a:endParaRPr lang="en-US" sz="2400"/>
          </a:p>
          <a:p>
            <a:r>
              <a:rPr lang="en-US" sz="2400"/>
              <a:t>Improves job satisfaction</a:t>
            </a:r>
            <a:endParaRPr lang="en-US" sz="2400">
              <a:ea typeface="Tahoma"/>
              <a:cs typeface="Tahoma"/>
            </a:endParaRPr>
          </a:p>
          <a:p>
            <a:endParaRPr lang="en-US" sz="2400">
              <a:solidFill>
                <a:schemeClr val="accent3"/>
              </a:solidFill>
            </a:endParaRPr>
          </a:p>
          <a:p>
            <a:r>
              <a:rPr lang="en-US" sz="2400">
                <a:solidFill>
                  <a:schemeClr val="accent3"/>
                </a:solidFill>
              </a:rPr>
              <a:t>Enhances retention</a:t>
            </a:r>
            <a:endParaRPr lang="en-US" sz="2400" strike="sngStrike">
              <a:solidFill>
                <a:schemeClr val="accent3"/>
              </a:solidFill>
            </a:endParaRPr>
          </a:p>
          <a:p>
            <a:pPr algn="l"/>
            <a:endParaRPr lang="en-US" sz="2400">
              <a:solidFill>
                <a:schemeClr val="accent3"/>
              </a:solidFill>
              <a:latin typeface="+mj-lt"/>
              <a:ea typeface="Tahoma"/>
              <a:cs typeface="Tahoma"/>
            </a:endParaRPr>
          </a:p>
          <a:p>
            <a:r>
              <a:rPr lang="en-US" sz="2400">
                <a:solidFill>
                  <a:schemeClr val="accent3"/>
                </a:solidFill>
                <a:ea typeface="Tahoma"/>
                <a:cs typeface="Tahoma"/>
              </a:rPr>
              <a:t>Better informed and involvement between the Chain-of-Command and Sailor </a:t>
            </a:r>
            <a:endParaRPr lang="en-US" sz="2400">
              <a:solidFill>
                <a:schemeClr val="accent3"/>
              </a:solidFill>
              <a:latin typeface="+mj-lt"/>
              <a:ea typeface="Tahoma"/>
              <a:cs typeface="Tahoma"/>
            </a:endParaRPr>
          </a:p>
          <a:p>
            <a:pPr marL="0" indent="0">
              <a:buNone/>
            </a:pPr>
            <a:endParaRPr lang="en-US" sz="2400">
              <a:ea typeface="Tahoma"/>
              <a:cs typeface="Tahoma"/>
            </a:endParaRPr>
          </a:p>
          <a:p>
            <a:endParaRPr lang="en-US" sz="2400">
              <a:ea typeface="Tahoma"/>
              <a:cs typeface="Tahoma"/>
            </a:endParaRPr>
          </a:p>
        </p:txBody>
      </p:sp>
    </p:spTree>
    <p:extLst>
      <p:ext uri="{BB962C8B-B14F-4D97-AF65-F5344CB8AC3E}">
        <p14:creationId xmlns:p14="http://schemas.microsoft.com/office/powerpoint/2010/main" val="112766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6198-4654-49BF-B385-AC3180F14815}"/>
              </a:ext>
            </a:extLst>
          </p:cNvPr>
          <p:cNvSpPr>
            <a:spLocks noGrp="1"/>
          </p:cNvSpPr>
          <p:nvPr>
            <p:ph type="title"/>
          </p:nvPr>
        </p:nvSpPr>
        <p:spPr>
          <a:xfrm>
            <a:off x="1131177" y="128729"/>
            <a:ext cx="6345586" cy="1325563"/>
          </a:xfrm>
        </p:spPr>
        <p:txBody>
          <a:bodyPr>
            <a:normAutofit/>
          </a:bodyPr>
          <a:lstStyle/>
          <a:p>
            <a:r>
              <a:rPr lang="en-US" sz="3600">
                <a:solidFill>
                  <a:srgbClr val="E8B010"/>
                </a:solidFill>
                <a:latin typeface="Tahoma"/>
                <a:ea typeface="Tahoma"/>
                <a:cs typeface="Segoe UI"/>
              </a:rPr>
              <a:t>CDB Topics</a:t>
            </a:r>
            <a:endParaRPr lang="en-US" sz="3600">
              <a:latin typeface="Tahoma"/>
              <a:ea typeface="Tahoma"/>
              <a:cs typeface="Segoe UI"/>
            </a:endParaRPr>
          </a:p>
        </p:txBody>
      </p:sp>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164822" y="1447950"/>
            <a:ext cx="4617396" cy="4598520"/>
          </a:xfrm>
        </p:spPr>
        <p:txBody>
          <a:bodyPr vert="horz" lIns="91440" tIns="45720" rIns="91440" bIns="45720" rtlCol="0" anchor="t">
            <a:noAutofit/>
          </a:bodyPr>
          <a:lstStyle/>
          <a:p>
            <a:pPr>
              <a:defRPr/>
            </a:pPr>
            <a:r>
              <a:rPr lang="en-US" sz="1800" dirty="0">
                <a:solidFill>
                  <a:srgbClr val="FFFEF9"/>
                </a:solidFill>
              </a:rPr>
              <a:t>Familiarize with Sailor's history and background</a:t>
            </a:r>
            <a:endParaRPr lang="en-US" sz="1800" dirty="0">
              <a:solidFill>
                <a:srgbClr val="FFFEF9"/>
              </a:solidFill>
              <a:ea typeface="Tahoma"/>
              <a:cs typeface="Tahoma"/>
            </a:endParaRPr>
          </a:p>
          <a:p>
            <a:pPr lvl="0">
              <a:defRPr/>
            </a:pPr>
            <a:r>
              <a:rPr lang="en-US" sz="1800" dirty="0">
                <a:solidFill>
                  <a:srgbClr val="FFFEF9"/>
                </a:solidFill>
              </a:rPr>
              <a:t>Personal and professional goals (short and long-term)</a:t>
            </a:r>
            <a:endParaRPr lang="en-US" sz="1800" dirty="0">
              <a:solidFill>
                <a:srgbClr val="FFFEF9"/>
              </a:solidFill>
              <a:ea typeface="Tahoma"/>
              <a:cs typeface="Tahoma"/>
            </a:endParaRPr>
          </a:p>
          <a:p>
            <a:pPr>
              <a:defRPr/>
            </a:pPr>
            <a:r>
              <a:rPr lang="en-US" sz="1800" dirty="0">
                <a:solidFill>
                  <a:srgbClr val="FFFEF9"/>
                </a:solidFill>
              </a:rPr>
              <a:t>Work/Family life balance. </a:t>
            </a:r>
            <a:endParaRPr lang="en-US" sz="1800" dirty="0">
              <a:solidFill>
                <a:srgbClr val="FFFEF9"/>
              </a:solidFill>
              <a:ea typeface="Tahoma"/>
              <a:cs typeface="Tahoma"/>
            </a:endParaRPr>
          </a:p>
          <a:p>
            <a:pPr>
              <a:defRPr/>
            </a:pPr>
            <a:r>
              <a:rPr lang="en-US" sz="1800" dirty="0">
                <a:solidFill>
                  <a:srgbClr val="FFFEF9"/>
                </a:solidFill>
                <a:ea typeface="Tahoma"/>
                <a:cs typeface="Tahoma"/>
              </a:rPr>
              <a:t>Introduce the CDT members </a:t>
            </a:r>
            <a:endParaRPr lang="en-US" sz="1800" dirty="0">
              <a:solidFill>
                <a:srgbClr val="FFFEF9"/>
              </a:solidFill>
            </a:endParaRPr>
          </a:p>
          <a:p>
            <a:pPr>
              <a:defRPr/>
            </a:pPr>
            <a:r>
              <a:rPr lang="en-US" sz="1800" dirty="0">
                <a:solidFill>
                  <a:srgbClr val="FFFEF9"/>
                </a:solidFill>
              </a:rPr>
              <a:t>Advancement requirements/BBA</a:t>
            </a:r>
            <a:endParaRPr lang="en-US" sz="1800" dirty="0">
              <a:solidFill>
                <a:srgbClr val="FFFEF9"/>
              </a:solidFill>
              <a:ea typeface="Tahoma"/>
              <a:cs typeface="Tahoma"/>
            </a:endParaRPr>
          </a:p>
          <a:p>
            <a:pPr lvl="0">
              <a:defRPr/>
            </a:pPr>
            <a:r>
              <a:rPr lang="en-US" sz="1800" dirty="0">
                <a:solidFill>
                  <a:srgbClr val="FFFEF9"/>
                </a:solidFill>
              </a:rPr>
              <a:t>Rating or “A” school selection (PACT)</a:t>
            </a:r>
            <a:endParaRPr lang="en-US" sz="1800" dirty="0">
              <a:solidFill>
                <a:srgbClr val="FFFEF9"/>
              </a:solidFill>
              <a:ea typeface="Tahoma"/>
              <a:cs typeface="Tahoma"/>
            </a:endParaRPr>
          </a:p>
          <a:p>
            <a:pPr>
              <a:defRPr/>
            </a:pPr>
            <a:r>
              <a:rPr lang="en-US" sz="1800" dirty="0">
                <a:solidFill>
                  <a:srgbClr val="FFFEF9"/>
                </a:solidFill>
              </a:rPr>
              <a:t>C-WAY /</a:t>
            </a:r>
            <a:r>
              <a:rPr lang="en-US" sz="1700" dirty="0">
                <a:solidFill>
                  <a:srgbClr val="FFFEF9"/>
                </a:solidFill>
              </a:rPr>
              <a:t>My Navy Assignment</a:t>
            </a:r>
            <a:endParaRPr lang="en-US" sz="1700" dirty="0">
              <a:solidFill>
                <a:srgbClr val="E8B010"/>
              </a:solidFill>
              <a:ea typeface="Tahoma"/>
              <a:cs typeface="Tahoma"/>
            </a:endParaRPr>
          </a:p>
          <a:p>
            <a:pPr>
              <a:defRPr/>
            </a:pPr>
            <a:r>
              <a:rPr lang="en-US" sz="1800" dirty="0">
                <a:solidFill>
                  <a:srgbClr val="FFFEF9"/>
                </a:solidFill>
              </a:rPr>
              <a:t>Separation (career intermission, </a:t>
            </a:r>
            <a:r>
              <a:rPr lang="en-US" sz="1800" dirty="0">
                <a:solidFill>
                  <a:schemeClr val="accent3"/>
                </a:solidFill>
              </a:rPr>
              <a:t>FLT RES, HYT etc.)</a:t>
            </a:r>
            <a:endParaRPr lang="en-US" sz="1800" dirty="0">
              <a:solidFill>
                <a:schemeClr val="accent3"/>
              </a:solidFill>
              <a:ea typeface="Tahoma"/>
              <a:cs typeface="Tahoma"/>
            </a:endParaRPr>
          </a:p>
          <a:p>
            <a:pPr lvl="0">
              <a:defRPr/>
            </a:pPr>
            <a:r>
              <a:rPr lang="en-US" sz="1800" dirty="0">
                <a:solidFill>
                  <a:schemeClr val="accent3"/>
                </a:solidFill>
              </a:rPr>
              <a:t>Navy Cool / USMAP</a:t>
            </a:r>
            <a:endParaRPr lang="en-US" sz="1800" dirty="0">
              <a:solidFill>
                <a:schemeClr val="accent3"/>
              </a:solidFill>
              <a:ea typeface="Tahoma"/>
              <a:cs typeface="Tahoma"/>
            </a:endParaRPr>
          </a:p>
          <a:p>
            <a:pPr>
              <a:defRPr/>
            </a:pPr>
            <a:r>
              <a:rPr lang="en-US" sz="1800" dirty="0">
                <a:solidFill>
                  <a:srgbClr val="FFFEF9"/>
                </a:solidFill>
              </a:rPr>
              <a:t>Career Path and Community Overview-Sea/Shore flow-PRD timelines</a:t>
            </a:r>
            <a:endParaRPr lang="en-US" sz="1800" dirty="0">
              <a:solidFill>
                <a:srgbClr val="FFFEF9"/>
              </a:solidFill>
              <a:ea typeface="Tahoma"/>
              <a:cs typeface="Tahoma"/>
            </a:endParaRPr>
          </a:p>
          <a:p>
            <a:pPr lvl="0">
              <a:defRPr/>
            </a:pPr>
            <a:endParaRPr lang="en-US" sz="1800">
              <a:solidFill>
                <a:srgbClr val="FFFEF9"/>
              </a:solidFill>
            </a:endParaRPr>
          </a:p>
        </p:txBody>
      </p:sp>
      <p:sp>
        <p:nvSpPr>
          <p:cNvPr id="4" name="Content Placeholder 2">
            <a:extLst>
              <a:ext uri="{FF2B5EF4-FFF2-40B4-BE49-F238E27FC236}">
                <a16:creationId xmlns:a16="http://schemas.microsoft.com/office/drawing/2014/main" id="{7EC6E78F-8717-4978-B018-111AE9D9DC83}"/>
              </a:ext>
            </a:extLst>
          </p:cNvPr>
          <p:cNvSpPr txBox="1">
            <a:spLocks/>
          </p:cNvSpPr>
          <p:nvPr/>
        </p:nvSpPr>
        <p:spPr>
          <a:xfrm>
            <a:off x="4796595" y="1525442"/>
            <a:ext cx="4347405" cy="45210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a:solidFill>
                  <a:srgbClr val="FFFEF9"/>
                </a:solidFill>
                <a:latin typeface="+mn-lt"/>
              </a:rPr>
              <a:t>Education (TA, CLEP, DANTES, GI Bill)</a:t>
            </a:r>
            <a:endParaRPr lang="en-US"/>
          </a:p>
          <a:p>
            <a:pPr>
              <a:defRPr/>
            </a:pPr>
            <a:r>
              <a:rPr lang="en-US" sz="1800">
                <a:solidFill>
                  <a:srgbClr val="FFFEF9"/>
                </a:solidFill>
                <a:latin typeface="+mn-lt"/>
              </a:rPr>
              <a:t>Reserve Affiliation-Separation Process</a:t>
            </a:r>
            <a:endParaRPr lang="en-US" sz="1800">
              <a:solidFill>
                <a:srgbClr val="FFFEF9"/>
              </a:solidFill>
              <a:latin typeface="+mn-lt"/>
              <a:ea typeface="Tahoma"/>
              <a:cs typeface="Tahoma"/>
            </a:endParaRPr>
          </a:p>
          <a:p>
            <a:pPr>
              <a:defRPr/>
            </a:pPr>
            <a:r>
              <a:rPr lang="en-US" sz="1800">
                <a:solidFill>
                  <a:srgbClr val="FFFEF9"/>
                </a:solidFill>
                <a:latin typeface="+mn-lt"/>
              </a:rPr>
              <a:t>Mentorship / My Navy Coaching</a:t>
            </a:r>
          </a:p>
          <a:p>
            <a:pPr>
              <a:defRPr/>
            </a:pPr>
            <a:r>
              <a:rPr lang="en-US" sz="1800">
                <a:solidFill>
                  <a:srgbClr val="FFFEF9"/>
                </a:solidFill>
                <a:latin typeface="+mn-lt"/>
              </a:rPr>
              <a:t>Collateral Duties / Community involvement</a:t>
            </a:r>
          </a:p>
          <a:p>
            <a:pPr>
              <a:defRPr/>
            </a:pPr>
            <a:r>
              <a:rPr lang="en-US" sz="1800">
                <a:solidFill>
                  <a:srgbClr val="FFFEF9"/>
                </a:solidFill>
                <a:latin typeface="+mn-lt"/>
              </a:rPr>
              <a:t>Qualifications/ Warfare qualifications</a:t>
            </a:r>
          </a:p>
          <a:p>
            <a:pPr>
              <a:defRPr/>
            </a:pPr>
            <a:r>
              <a:rPr lang="en-US" sz="1800">
                <a:solidFill>
                  <a:srgbClr val="FFFEF9"/>
                </a:solidFill>
                <a:latin typeface="+mn-lt"/>
              </a:rPr>
              <a:t>Physical readiness/Medical readiness</a:t>
            </a:r>
            <a:endParaRPr lang="en-US" sz="1800">
              <a:solidFill>
                <a:srgbClr val="FFFEF9"/>
              </a:solidFill>
              <a:latin typeface="+mn-lt"/>
              <a:ea typeface="Tahoma"/>
              <a:cs typeface="Tahoma"/>
            </a:endParaRPr>
          </a:p>
          <a:p>
            <a:pPr>
              <a:defRPr/>
            </a:pPr>
            <a:r>
              <a:rPr lang="en-US" sz="1800">
                <a:solidFill>
                  <a:srgbClr val="FFFEF9"/>
                </a:solidFill>
                <a:latin typeface="+mn-lt"/>
              </a:rPr>
              <a:t>Commissioning and special programs</a:t>
            </a:r>
          </a:p>
          <a:p>
            <a:pPr>
              <a:defRPr/>
            </a:pPr>
            <a:r>
              <a:rPr lang="en-US" sz="1800">
                <a:solidFill>
                  <a:schemeClr val="accent3"/>
                </a:solidFill>
                <a:latin typeface="+mn-lt"/>
              </a:rPr>
              <a:t>Military Life Cycle</a:t>
            </a:r>
          </a:p>
          <a:p>
            <a:pPr>
              <a:defRPr/>
            </a:pPr>
            <a:r>
              <a:rPr lang="en-US" sz="1800">
                <a:solidFill>
                  <a:schemeClr val="accent3"/>
                </a:solidFill>
                <a:latin typeface="+mn-lt"/>
              </a:rPr>
              <a:t>4-2-2</a:t>
            </a:r>
          </a:p>
          <a:p>
            <a:pPr>
              <a:defRPr/>
            </a:pPr>
            <a:r>
              <a:rPr lang="en-US" sz="1800">
                <a:solidFill>
                  <a:schemeClr val="accent3"/>
                </a:solidFill>
                <a:latin typeface="+mn-lt"/>
              </a:rPr>
              <a:t>Incentives (SRB, AIP, SDIP, </a:t>
            </a:r>
            <a:r>
              <a:rPr lang="en-US" sz="1800" err="1">
                <a:solidFill>
                  <a:schemeClr val="accent3"/>
                </a:solidFill>
                <a:latin typeface="+mn-lt"/>
              </a:rPr>
              <a:t>etc</a:t>
            </a:r>
            <a:r>
              <a:rPr lang="en-US" sz="1800">
                <a:solidFill>
                  <a:schemeClr val="accent3"/>
                </a:solidFill>
                <a:latin typeface="+mn-lt"/>
              </a:rPr>
              <a:t>)</a:t>
            </a:r>
            <a:endParaRPr lang="en-US" sz="1800">
              <a:solidFill>
                <a:schemeClr val="accent3"/>
              </a:solidFill>
              <a:latin typeface="+mn-lt"/>
              <a:ea typeface="Tahoma"/>
              <a:cs typeface="Tahoma"/>
            </a:endParaRPr>
          </a:p>
          <a:p>
            <a:pPr>
              <a:defRPr/>
            </a:pPr>
            <a:r>
              <a:rPr lang="en-US" sz="1800">
                <a:solidFill>
                  <a:schemeClr val="accent3"/>
                </a:solidFill>
                <a:latin typeface="Tahoma"/>
                <a:ea typeface="Tahoma"/>
                <a:cs typeface="Tahoma"/>
              </a:rPr>
              <a:t>Financial Education/Well-being</a:t>
            </a:r>
          </a:p>
        </p:txBody>
      </p:sp>
      <p:sp>
        <p:nvSpPr>
          <p:cNvPr id="5" name="TextBox 4">
            <a:extLst>
              <a:ext uri="{FF2B5EF4-FFF2-40B4-BE49-F238E27FC236}">
                <a16:creationId xmlns:a16="http://schemas.microsoft.com/office/drawing/2014/main" id="{434A0CB4-319D-17EE-B6B3-36B1BC72BAD0}"/>
              </a:ext>
            </a:extLst>
          </p:cNvPr>
          <p:cNvSpPr txBox="1"/>
          <p:nvPr/>
        </p:nvSpPr>
        <p:spPr>
          <a:xfrm>
            <a:off x="2556710" y="6236368"/>
            <a:ext cx="40305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Tahoma"/>
                <a:cs typeface="Tahoma"/>
              </a:rPr>
              <a:t>Ensure to utilize the ICDP at all CDBs.</a:t>
            </a:r>
            <a:endParaRPr lang="en-US"/>
          </a:p>
        </p:txBody>
      </p:sp>
    </p:spTree>
    <p:extLst>
      <p:ext uri="{BB962C8B-B14F-4D97-AF65-F5344CB8AC3E}">
        <p14:creationId xmlns:p14="http://schemas.microsoft.com/office/powerpoint/2010/main" val="415991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6198-4654-49BF-B385-AC3180F14815}"/>
              </a:ext>
            </a:extLst>
          </p:cNvPr>
          <p:cNvSpPr>
            <a:spLocks noGrp="1"/>
          </p:cNvSpPr>
          <p:nvPr>
            <p:ph type="title"/>
          </p:nvPr>
        </p:nvSpPr>
        <p:spPr>
          <a:xfrm>
            <a:off x="1535620" y="188702"/>
            <a:ext cx="5630834" cy="1325563"/>
          </a:xfrm>
        </p:spPr>
        <p:txBody>
          <a:bodyPr>
            <a:normAutofit/>
          </a:bodyPr>
          <a:lstStyle/>
          <a:p>
            <a:r>
              <a:rPr lang="en-US" sz="3600">
                <a:solidFill>
                  <a:srgbClr val="E8B010"/>
                </a:solidFill>
                <a:latin typeface="Tahoma"/>
                <a:ea typeface="Tahoma"/>
                <a:cs typeface="Segoe UI"/>
              </a:rPr>
              <a:t>Types of CDBs</a:t>
            </a:r>
            <a:endParaRPr lang="en-US">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132705" y="1572206"/>
            <a:ext cx="4332291" cy="4532670"/>
          </a:xfrm>
        </p:spPr>
        <p:txBody>
          <a:bodyPr vert="horz" lIns="91440" tIns="45720" rIns="91440" bIns="45720" rtlCol="0" anchor="t">
            <a:normAutofit/>
          </a:bodyPr>
          <a:lstStyle/>
          <a:p>
            <a:pPr lvl="0">
              <a:defRPr/>
            </a:pPr>
            <a:r>
              <a:rPr lang="en-US" sz="2000" dirty="0">
                <a:solidFill>
                  <a:srgbClr val="FFFEF9"/>
                </a:solidFill>
              </a:rPr>
              <a:t>Command level CDB:</a:t>
            </a:r>
            <a:endParaRPr lang="en-US" sz="2000" dirty="0">
              <a:solidFill>
                <a:srgbClr val="FFFEF9"/>
              </a:solidFill>
              <a:ea typeface="Tahoma"/>
              <a:cs typeface="Tahoma"/>
            </a:endParaRPr>
          </a:p>
          <a:p>
            <a:pPr lvl="1">
              <a:defRPr/>
            </a:pPr>
            <a:r>
              <a:rPr lang="en-US" sz="1800" dirty="0">
                <a:solidFill>
                  <a:srgbClr val="FFFEF9"/>
                </a:solidFill>
              </a:rPr>
              <a:t>Reporting (within 60 days)</a:t>
            </a:r>
            <a:endParaRPr lang="en-US" sz="1800" dirty="0">
              <a:solidFill>
                <a:srgbClr val="FFFEF9"/>
              </a:solidFill>
              <a:ea typeface="Tahoma"/>
              <a:cs typeface="Tahoma"/>
            </a:endParaRPr>
          </a:p>
          <a:p>
            <a:pPr lvl="1">
              <a:defRPr/>
            </a:pPr>
            <a:r>
              <a:rPr lang="en-US" sz="1800" dirty="0" err="1">
                <a:solidFill>
                  <a:srgbClr val="FFFEF9"/>
                </a:solidFill>
                <a:latin typeface="+mn-lt"/>
              </a:rPr>
              <a:t>MyNavy</a:t>
            </a:r>
            <a:r>
              <a:rPr lang="en-US" sz="1800" dirty="0">
                <a:solidFill>
                  <a:srgbClr val="FFFEF9"/>
                </a:solidFill>
                <a:latin typeface="+mn-lt"/>
              </a:rPr>
              <a:t> Assignment (18 months from PRD/EAOS)</a:t>
            </a:r>
            <a:endParaRPr lang="en-US" sz="1800" dirty="0">
              <a:solidFill>
                <a:srgbClr val="FFFEF9"/>
              </a:solidFill>
              <a:latin typeface="+mn-lt"/>
              <a:ea typeface="Tahoma"/>
              <a:cs typeface="Tahoma"/>
            </a:endParaRPr>
          </a:p>
          <a:p>
            <a:pPr lvl="1">
              <a:defRPr/>
            </a:pPr>
            <a:r>
              <a:rPr lang="en-US" sz="1800" dirty="0">
                <a:solidFill>
                  <a:srgbClr val="FFFEF9"/>
                </a:solidFill>
              </a:rPr>
              <a:t>Separation /Retirement / HYT (24 months from separation)</a:t>
            </a:r>
            <a:endParaRPr lang="en-US" sz="1800" dirty="0">
              <a:solidFill>
                <a:srgbClr val="FFFEF9"/>
              </a:solidFill>
              <a:ea typeface="Tahoma"/>
              <a:cs typeface="Tahoma"/>
            </a:endParaRPr>
          </a:p>
          <a:p>
            <a:pPr lvl="1">
              <a:defRPr/>
            </a:pPr>
            <a:r>
              <a:rPr lang="en-US" sz="1800" dirty="0">
                <a:solidFill>
                  <a:srgbClr val="FFFEF9"/>
                </a:solidFill>
              </a:rPr>
              <a:t>Professional Apprenticeship Career Track (PACT) at 18 and 24 months onboard </a:t>
            </a:r>
            <a:r>
              <a:rPr lang="en-US" sz="1800" dirty="0">
                <a:solidFill>
                  <a:schemeClr val="accent3"/>
                </a:solidFill>
              </a:rPr>
              <a:t>(if  not approved for a Rate designation)</a:t>
            </a:r>
            <a:endParaRPr lang="en-US" sz="1800" dirty="0">
              <a:solidFill>
                <a:schemeClr val="accent3"/>
              </a:solidFill>
              <a:ea typeface="Tahoma"/>
              <a:cs typeface="Tahoma"/>
            </a:endParaRPr>
          </a:p>
          <a:p>
            <a:pPr lvl="1">
              <a:defRPr/>
            </a:pPr>
            <a:r>
              <a:rPr lang="en-US" sz="1800" dirty="0">
                <a:solidFill>
                  <a:srgbClr val="FFFEF9"/>
                </a:solidFill>
              </a:rPr>
              <a:t>Recommended by department</a:t>
            </a:r>
            <a:endParaRPr lang="en-US" sz="1800" dirty="0">
              <a:solidFill>
                <a:srgbClr val="FFFEF9"/>
              </a:solidFill>
              <a:ea typeface="Tahoma"/>
              <a:cs typeface="Tahoma"/>
            </a:endParaRPr>
          </a:p>
        </p:txBody>
      </p:sp>
      <p:sp>
        <p:nvSpPr>
          <p:cNvPr id="4" name="Content Placeholder 2">
            <a:extLst>
              <a:ext uri="{FF2B5EF4-FFF2-40B4-BE49-F238E27FC236}">
                <a16:creationId xmlns:a16="http://schemas.microsoft.com/office/drawing/2014/main" id="{7EC6E78F-8717-4978-B018-111AE9D9DC83}"/>
              </a:ext>
            </a:extLst>
          </p:cNvPr>
          <p:cNvSpPr txBox="1">
            <a:spLocks/>
          </p:cNvSpPr>
          <p:nvPr/>
        </p:nvSpPr>
        <p:spPr>
          <a:xfrm>
            <a:off x="4662039" y="1572206"/>
            <a:ext cx="4245255" cy="45326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a:solidFill>
                  <a:srgbClr val="FFFEF9"/>
                </a:solidFill>
                <a:latin typeface="+mn-lt"/>
              </a:rPr>
              <a:t>Department level CDB:</a:t>
            </a:r>
          </a:p>
          <a:p>
            <a:pPr lvl="1">
              <a:defRPr/>
            </a:pPr>
            <a:r>
              <a:rPr lang="en-US" sz="1800">
                <a:solidFill>
                  <a:srgbClr val="FFFEF9"/>
                </a:solidFill>
                <a:latin typeface="+mn-lt"/>
              </a:rPr>
              <a:t>At 24, 48, and 60 months onboard</a:t>
            </a:r>
            <a:endParaRPr lang="en-US" sz="1800">
              <a:solidFill>
                <a:srgbClr val="FFFEF9"/>
              </a:solidFill>
              <a:latin typeface="+mn-lt"/>
              <a:ea typeface="Tahoma"/>
              <a:cs typeface="Tahoma"/>
            </a:endParaRPr>
          </a:p>
          <a:p>
            <a:pPr lvl="1">
              <a:defRPr/>
            </a:pPr>
            <a:r>
              <a:rPr lang="en-US" sz="1800">
                <a:solidFill>
                  <a:srgbClr val="FFFEF9"/>
                </a:solidFill>
                <a:latin typeface="+mn-lt"/>
              </a:rPr>
              <a:t>Professional Apprenticeship Career Track (PACT) at 6 and 12 months onboard</a:t>
            </a:r>
            <a:endParaRPr lang="en-US" sz="1800">
              <a:solidFill>
                <a:srgbClr val="FFFEF9"/>
              </a:solidFill>
              <a:latin typeface="+mn-lt"/>
              <a:ea typeface="Tahoma"/>
              <a:cs typeface="Tahoma"/>
            </a:endParaRPr>
          </a:p>
          <a:p>
            <a:pPr lvl="1">
              <a:defRPr/>
            </a:pPr>
            <a:endParaRPr lang="en-US" sz="2200">
              <a:solidFill>
                <a:srgbClr val="FFFEF9"/>
              </a:solidFill>
              <a:latin typeface="+mn-lt"/>
              <a:ea typeface="Tahoma"/>
              <a:cs typeface="Tahoma"/>
            </a:endParaRPr>
          </a:p>
        </p:txBody>
      </p:sp>
      <p:sp>
        <p:nvSpPr>
          <p:cNvPr id="5" name="TextBox 4">
            <a:extLst>
              <a:ext uri="{FF2B5EF4-FFF2-40B4-BE49-F238E27FC236}">
                <a16:creationId xmlns:a16="http://schemas.microsoft.com/office/drawing/2014/main" id="{DBABFFC7-1FB6-8CFD-2D7C-FDD189670107}"/>
              </a:ext>
            </a:extLst>
          </p:cNvPr>
          <p:cNvSpPr txBox="1"/>
          <p:nvPr/>
        </p:nvSpPr>
        <p:spPr>
          <a:xfrm>
            <a:off x="4922921" y="3840080"/>
            <a:ext cx="3709736" cy="26981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Tahoma"/>
                <a:cs typeface="Tahoma"/>
              </a:rPr>
              <a:t>Additional CDBs: </a:t>
            </a:r>
          </a:p>
          <a:p>
            <a:pPr marL="742950" lvl="1" indent="-285750">
              <a:lnSpc>
                <a:spcPct val="90000"/>
              </a:lnSpc>
              <a:spcBef>
                <a:spcPts val="500"/>
              </a:spcBef>
              <a:buFont typeface="Arial"/>
              <a:buChar char="•"/>
            </a:pPr>
            <a:r>
              <a:rPr lang="en-US" sz="1700" dirty="0">
                <a:ea typeface="Tahoma"/>
                <a:cs typeface="Tahoma"/>
              </a:rPr>
              <a:t>Special programs </a:t>
            </a:r>
          </a:p>
          <a:p>
            <a:pPr marL="742950" lvl="1" indent="-285750">
              <a:lnSpc>
                <a:spcPct val="90000"/>
              </a:lnSpc>
              <a:spcBef>
                <a:spcPts val="500"/>
              </a:spcBef>
              <a:buFont typeface="Arial"/>
              <a:buChar char="•"/>
            </a:pPr>
            <a:r>
              <a:rPr lang="en-US" sz="1700" dirty="0">
                <a:ea typeface="Tahoma"/>
                <a:cs typeface="Tahoma"/>
              </a:rPr>
              <a:t>PFA Failure </a:t>
            </a:r>
          </a:p>
          <a:p>
            <a:pPr marL="742950" lvl="1" indent="-285750">
              <a:lnSpc>
                <a:spcPct val="90000"/>
              </a:lnSpc>
              <a:spcBef>
                <a:spcPts val="500"/>
              </a:spcBef>
              <a:buFont typeface="Arial"/>
              <a:buChar char="•"/>
            </a:pPr>
            <a:r>
              <a:rPr lang="en-US" sz="1700" dirty="0">
                <a:ea typeface="Tahoma"/>
                <a:cs typeface="Tahoma"/>
              </a:rPr>
              <a:t>Advancement </a:t>
            </a:r>
          </a:p>
          <a:p>
            <a:pPr marL="742950" lvl="1" indent="-285750">
              <a:lnSpc>
                <a:spcPct val="90000"/>
              </a:lnSpc>
              <a:spcBef>
                <a:spcPts val="500"/>
              </a:spcBef>
              <a:buFont typeface="Arial"/>
              <a:buChar char="•"/>
            </a:pPr>
            <a:r>
              <a:rPr lang="en-US" sz="1700" dirty="0">
                <a:ea typeface="Tahoma"/>
                <a:cs typeface="Tahoma"/>
              </a:rPr>
              <a:t>Officer Programs</a:t>
            </a:r>
          </a:p>
          <a:p>
            <a:pPr marL="742950" lvl="1" indent="-285750">
              <a:lnSpc>
                <a:spcPct val="90000"/>
              </a:lnSpc>
              <a:spcBef>
                <a:spcPts val="500"/>
              </a:spcBef>
              <a:buFont typeface="Arial"/>
              <a:buChar char="•"/>
            </a:pPr>
            <a:r>
              <a:rPr lang="en-US" sz="1700" dirty="0">
                <a:ea typeface="Tahoma"/>
                <a:cs typeface="Tahoma"/>
              </a:rPr>
              <a:t>Career Decisions</a:t>
            </a:r>
          </a:p>
          <a:p>
            <a:r>
              <a:rPr lang="en-US" dirty="0">
                <a:ea typeface="Tahoma"/>
                <a:cs typeface="Tahoma"/>
              </a:rPr>
              <a:t>These can be conducted at either level and is at the discretion of the Command.</a:t>
            </a:r>
          </a:p>
        </p:txBody>
      </p:sp>
    </p:spTree>
    <p:extLst>
      <p:ext uri="{BB962C8B-B14F-4D97-AF65-F5344CB8AC3E}">
        <p14:creationId xmlns:p14="http://schemas.microsoft.com/office/powerpoint/2010/main" val="331305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6198-4654-49BF-B385-AC3180F14815}"/>
              </a:ext>
            </a:extLst>
          </p:cNvPr>
          <p:cNvSpPr>
            <a:spLocks noGrp="1"/>
          </p:cNvSpPr>
          <p:nvPr>
            <p:ph type="title"/>
          </p:nvPr>
        </p:nvSpPr>
        <p:spPr>
          <a:xfrm>
            <a:off x="1337561" y="129681"/>
            <a:ext cx="6150997" cy="1325563"/>
          </a:xfrm>
        </p:spPr>
        <p:txBody>
          <a:bodyPr>
            <a:noAutofit/>
          </a:bodyPr>
          <a:lstStyle/>
          <a:p>
            <a:r>
              <a:rPr lang="en-US">
                <a:solidFill>
                  <a:schemeClr val="tx1"/>
                </a:solidFill>
              </a:rPr>
              <a:t>CDB Board Members</a:t>
            </a:r>
          </a:p>
        </p:txBody>
      </p:sp>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86264" y="1553379"/>
            <a:ext cx="4413060" cy="4101350"/>
          </a:xfrm>
        </p:spPr>
        <p:txBody>
          <a:bodyPr vert="horz" lIns="91440" tIns="45720" rIns="91440" bIns="45720" rtlCol="0" anchor="t">
            <a:normAutofit/>
          </a:bodyPr>
          <a:lstStyle/>
          <a:p>
            <a:pPr>
              <a:defRPr/>
            </a:pPr>
            <a:r>
              <a:rPr lang="en-US" sz="2400" dirty="0"/>
              <a:t>Command Level:</a:t>
            </a:r>
          </a:p>
          <a:p>
            <a:pPr lvl="1">
              <a:defRPr/>
            </a:pPr>
            <a:r>
              <a:rPr lang="en-US" sz="2200" dirty="0"/>
              <a:t>CMC/COB/SEL (Chairperson)</a:t>
            </a:r>
            <a:endParaRPr lang="en-US" sz="2200" dirty="0">
              <a:ea typeface="Tahoma"/>
              <a:cs typeface="Tahoma"/>
            </a:endParaRPr>
          </a:p>
          <a:p>
            <a:pPr lvl="1">
              <a:defRPr/>
            </a:pPr>
            <a:r>
              <a:rPr lang="en-US" sz="2200" dirty="0"/>
              <a:t>CCC </a:t>
            </a:r>
            <a:endParaRPr lang="en-US" sz="2200" dirty="0">
              <a:ea typeface="Tahoma"/>
              <a:cs typeface="Tahoma"/>
            </a:endParaRPr>
          </a:p>
          <a:p>
            <a:pPr lvl="1">
              <a:defRPr/>
            </a:pPr>
            <a:r>
              <a:rPr lang="en-US" sz="2200" dirty="0"/>
              <a:t>Additional Representatives: Education Services Officer (ESO), personnel and pay specialist, mentor and various other department career development board members as applicable.</a:t>
            </a:r>
            <a:endParaRPr lang="en-US" sz="2200" dirty="0">
              <a:ea typeface="Tahoma"/>
              <a:cs typeface="Tahoma"/>
            </a:endParaRPr>
          </a:p>
        </p:txBody>
      </p:sp>
      <p:sp>
        <p:nvSpPr>
          <p:cNvPr id="4" name="Content Placeholder 2">
            <a:extLst>
              <a:ext uri="{FF2B5EF4-FFF2-40B4-BE49-F238E27FC236}">
                <a16:creationId xmlns:a16="http://schemas.microsoft.com/office/drawing/2014/main" id="{7EC6E78F-8717-4978-B018-111AE9D9DC83}"/>
              </a:ext>
            </a:extLst>
          </p:cNvPr>
          <p:cNvSpPr txBox="1">
            <a:spLocks/>
          </p:cNvSpPr>
          <p:nvPr/>
        </p:nvSpPr>
        <p:spPr>
          <a:xfrm>
            <a:off x="4504764" y="1553379"/>
            <a:ext cx="4552971" cy="410135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a:latin typeface="+mn-lt"/>
              </a:rPr>
              <a:t>Department Level:</a:t>
            </a:r>
          </a:p>
          <a:p>
            <a:pPr lvl="1">
              <a:defRPr/>
            </a:pPr>
            <a:r>
              <a:rPr lang="en-US" sz="2200">
                <a:latin typeface="+mn-lt"/>
              </a:rPr>
              <a:t>Department Leading Chief Petty Officer (DLCPO) (Chairperson)</a:t>
            </a:r>
            <a:endParaRPr lang="en-US" sz="2200">
              <a:latin typeface="+mn-lt"/>
              <a:ea typeface="Tahoma"/>
              <a:cs typeface="Tahoma"/>
            </a:endParaRPr>
          </a:p>
          <a:p>
            <a:pPr lvl="1">
              <a:defRPr/>
            </a:pPr>
            <a:r>
              <a:rPr lang="en-US" sz="2200">
                <a:latin typeface="+mn-lt"/>
              </a:rPr>
              <a:t>Department/Division CC</a:t>
            </a:r>
            <a:endParaRPr lang="en-US" sz="2200">
              <a:latin typeface="+mn-lt"/>
              <a:ea typeface="Tahoma"/>
              <a:cs typeface="Tahoma"/>
            </a:endParaRPr>
          </a:p>
          <a:p>
            <a:pPr lvl="1">
              <a:defRPr/>
            </a:pPr>
            <a:r>
              <a:rPr lang="en-US" sz="2200">
                <a:latin typeface="+mn-lt"/>
              </a:rPr>
              <a:t>Division Chief Petty Officer (CPO)</a:t>
            </a:r>
            <a:endParaRPr lang="en-US" sz="2200">
              <a:latin typeface="+mn-lt"/>
              <a:ea typeface="Tahoma"/>
              <a:cs typeface="Tahoma"/>
            </a:endParaRPr>
          </a:p>
          <a:p>
            <a:pPr lvl="1">
              <a:defRPr/>
            </a:pPr>
            <a:r>
              <a:rPr lang="en-US" sz="2200">
                <a:latin typeface="+mn-lt"/>
              </a:rPr>
              <a:t>Leading Petty Officer (LPO)</a:t>
            </a:r>
            <a:endParaRPr lang="en-US" sz="2200">
              <a:latin typeface="+mn-lt"/>
              <a:ea typeface="Tahoma"/>
              <a:cs typeface="Tahoma"/>
            </a:endParaRPr>
          </a:p>
          <a:p>
            <a:pPr lvl="1">
              <a:defRPr/>
            </a:pPr>
            <a:r>
              <a:rPr lang="en-US" sz="2200">
                <a:latin typeface="Tahoma"/>
                <a:ea typeface="Tahoma"/>
                <a:cs typeface="Tahoma"/>
              </a:rPr>
              <a:t>Additional Representatives</a:t>
            </a:r>
            <a:r>
              <a:rPr lang="en-US" sz="2200">
                <a:latin typeface="+mn-lt"/>
              </a:rPr>
              <a:t>: Education Services Officer (ESO), Mentor, or any other member identified as a vital resource</a:t>
            </a:r>
            <a:endParaRPr lang="en-US" sz="2200">
              <a:latin typeface="+mn-lt"/>
              <a:ea typeface="Tahoma"/>
              <a:cs typeface="Tahoma"/>
            </a:endParaRPr>
          </a:p>
          <a:p>
            <a:pPr marL="0" indent="0">
              <a:buFont typeface="Wingdings" panose="05000000000000000000" pitchFamily="2" charset="2"/>
              <a:buNone/>
              <a:defRPr/>
            </a:pPr>
            <a:endParaRPr lang="en-US" sz="2000"/>
          </a:p>
        </p:txBody>
      </p:sp>
    </p:spTree>
    <p:extLst>
      <p:ext uri="{BB962C8B-B14F-4D97-AF65-F5344CB8AC3E}">
        <p14:creationId xmlns:p14="http://schemas.microsoft.com/office/powerpoint/2010/main" val="25894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6198-4654-49BF-B385-AC3180F14815}"/>
              </a:ext>
            </a:extLst>
          </p:cNvPr>
          <p:cNvSpPr>
            <a:spLocks noGrp="1"/>
          </p:cNvSpPr>
          <p:nvPr>
            <p:ph type="title"/>
          </p:nvPr>
        </p:nvSpPr>
        <p:spPr>
          <a:xfrm>
            <a:off x="988138" y="2526"/>
            <a:ext cx="6391072" cy="1325563"/>
          </a:xfrm>
        </p:spPr>
        <p:txBody>
          <a:bodyPr>
            <a:normAutofit/>
          </a:bodyPr>
          <a:lstStyle/>
          <a:p>
            <a:r>
              <a:rPr lang="en-US" sz="3600">
                <a:latin typeface="Tahoma"/>
                <a:ea typeface="Tahoma"/>
                <a:cs typeface="Tahoma"/>
              </a:rPr>
              <a:t>CDB Member Responsibilities</a:t>
            </a:r>
          </a:p>
        </p:txBody>
      </p:sp>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286787" y="1347746"/>
            <a:ext cx="8391364" cy="5093387"/>
          </a:xfrm>
        </p:spPr>
        <p:txBody>
          <a:bodyPr vert="horz" lIns="91440" tIns="45720" rIns="91440" bIns="45720" rtlCol="0" anchor="t">
            <a:noAutofit/>
          </a:bodyPr>
          <a:lstStyle/>
          <a:p>
            <a:r>
              <a:rPr lang="en-US" sz="2400"/>
              <a:t>Board Chairperson</a:t>
            </a:r>
          </a:p>
          <a:p>
            <a:pPr lvl="1"/>
            <a:r>
              <a:rPr lang="en-US" sz="2000"/>
              <a:t>F</a:t>
            </a:r>
            <a:r>
              <a:rPr lang="en-US" sz="2200"/>
              <a:t>acilitate the CDB and keep all board members on track with the goals and objectives set for the </a:t>
            </a:r>
            <a:r>
              <a:rPr lang="en-US" sz="2200">
                <a:solidFill>
                  <a:schemeClr val="accent3"/>
                </a:solidFill>
              </a:rPr>
              <a:t>Sailor </a:t>
            </a:r>
            <a:endParaRPr lang="en-US" sz="2200">
              <a:solidFill>
                <a:schemeClr val="accent3"/>
              </a:solidFill>
              <a:ea typeface="Tahoma"/>
              <a:cs typeface="Tahoma"/>
            </a:endParaRPr>
          </a:p>
          <a:p>
            <a:pPr marL="457200" lvl="1" indent="0">
              <a:buNone/>
            </a:pPr>
            <a:endParaRPr lang="en-US" sz="2400"/>
          </a:p>
          <a:p>
            <a:r>
              <a:rPr lang="en-US" sz="2400"/>
              <a:t>LCPO/LPO</a:t>
            </a:r>
            <a:endParaRPr lang="en-US" sz="2400">
              <a:ea typeface="Tahoma"/>
              <a:cs typeface="Tahoma"/>
            </a:endParaRPr>
          </a:p>
          <a:p>
            <a:pPr lvl="1"/>
            <a:r>
              <a:rPr lang="en-US" sz="2200"/>
              <a:t>Ensure Sailors are afforded the opportunity to appear before a CDB</a:t>
            </a:r>
            <a:endParaRPr lang="en-US" sz="2200">
              <a:ea typeface="Tahoma"/>
              <a:cs typeface="Tahoma"/>
            </a:endParaRPr>
          </a:p>
          <a:p>
            <a:pPr lvl="1"/>
            <a:r>
              <a:rPr lang="en-US" sz="2200"/>
              <a:t>Provide professional support to their Sailor</a:t>
            </a:r>
            <a:endParaRPr lang="en-US" sz="2200">
              <a:ea typeface="Tahoma"/>
              <a:cs typeface="Tahoma"/>
            </a:endParaRPr>
          </a:p>
          <a:p>
            <a:pPr lvl="1"/>
            <a:r>
              <a:rPr lang="en-US" sz="2200"/>
              <a:t>Accompany Sailor to all appearances before CDB</a:t>
            </a:r>
            <a:endParaRPr lang="en-US" sz="2200">
              <a:ea typeface="Tahoma"/>
              <a:cs typeface="Tahoma"/>
            </a:endParaRPr>
          </a:p>
          <a:p>
            <a:pPr marL="457200" lvl="1" indent="0">
              <a:buNone/>
            </a:pPr>
            <a:endParaRPr lang="en-US" sz="2000"/>
          </a:p>
          <a:p>
            <a:r>
              <a:rPr lang="en-US" sz="2400"/>
              <a:t>Additional members like ESO, Pay/Pers, Mentors, etc. are considered technical advisors who can provide information and resources during CDB’s and should be invited to attend.</a:t>
            </a:r>
            <a:endParaRPr lang="en-US" sz="2400">
              <a:ea typeface="Tahoma"/>
              <a:cs typeface="Tahoma"/>
            </a:endParaRPr>
          </a:p>
          <a:p>
            <a:endParaRPr lang="en-US" sz="2400">
              <a:latin typeface="Times New Roman" panose="02020603050405020304" pitchFamily="18" charset="0"/>
            </a:endParaRPr>
          </a:p>
          <a:p>
            <a:endParaRPr lang="en-US" sz="2400">
              <a:latin typeface="Times New Roman" panose="02020603050405020304" pitchFamily="18" charset="0"/>
            </a:endParaRPr>
          </a:p>
          <a:p>
            <a:endParaRPr lang="en-US" sz="2400" b="0" i="0" u="none" strike="noStrike" baseline="0">
              <a:latin typeface="Times New Roman" panose="02020603050405020304" pitchFamily="18" charset="0"/>
            </a:endParaRPr>
          </a:p>
        </p:txBody>
      </p:sp>
    </p:spTree>
    <p:extLst>
      <p:ext uri="{BB962C8B-B14F-4D97-AF65-F5344CB8AC3E}">
        <p14:creationId xmlns:p14="http://schemas.microsoft.com/office/powerpoint/2010/main" val="3558883770"/>
      </p:ext>
    </p:extLst>
  </p:cSld>
  <p:clrMapOvr>
    <a:masterClrMapping/>
  </p:clrMapOvr>
</p:sld>
</file>

<file path=ppt/theme/theme1.xml><?xml version="1.0" encoding="utf-8"?>
<a:theme xmlns:a="http://schemas.openxmlformats.org/drawingml/2006/main" name="1_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Custom 1">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255B2E60AA534F8A31657A2F83B2E5" ma:contentTypeVersion="5" ma:contentTypeDescription="Create a new document." ma:contentTypeScope="" ma:versionID="9f1d7f3fcfa8ed0f840286d8c5654046">
  <xsd:schema xmlns:xsd="http://www.w3.org/2001/XMLSchema" xmlns:xs="http://www.w3.org/2001/XMLSchema" xmlns:p="http://schemas.microsoft.com/office/2006/metadata/properties" xmlns:ns2="988957f4-c619-44e7-9ffa-1e7677450ad0" targetNamespace="http://schemas.microsoft.com/office/2006/metadata/properties" ma:root="true" ma:fieldsID="943c4ece67a961319a9909cdbd46ca8e" ns2:_="">
    <xsd:import namespace="988957f4-c619-44e7-9ffa-1e7677450a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957f4-c619-44e7-9ffa-1e7677450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viewedby" ma:index="12" nillable="true" ma:displayName="Reviewed by" ma:format="Dropdown" ma:internalName="Review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edby xmlns="988957f4-c619-44e7-9ffa-1e7677450ad0" xsi:nil="true"/>
  </documentManagement>
</p:properties>
</file>

<file path=customXml/itemProps1.xml><?xml version="1.0" encoding="utf-8"?>
<ds:datastoreItem xmlns:ds="http://schemas.openxmlformats.org/officeDocument/2006/customXml" ds:itemID="{082575F7-50CA-42B2-9AB7-F239A912B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957f4-c619-44e7-9ffa-1e7677450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FC12B6-2BC8-43A6-BB94-7923ECEB2996}">
  <ds:schemaRefs>
    <ds:schemaRef ds:uri="http://schemas.microsoft.com/sharepoint/v3/contenttype/forms"/>
  </ds:schemaRefs>
</ds:datastoreItem>
</file>

<file path=customXml/itemProps3.xml><?xml version="1.0" encoding="utf-8"?>
<ds:datastoreItem xmlns:ds="http://schemas.openxmlformats.org/officeDocument/2006/customXml" ds:itemID="{9AFFD097-4F77-4F5C-9167-1BADCED4A9AD}">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88957f4-c619-44e7-9ffa-1e7677450ad0"/>
  </ds:schemaRefs>
</ds:datastoreItem>
</file>

<file path=docProps/app.xml><?xml version="1.0" encoding="utf-8"?>
<Properties xmlns="http://schemas.openxmlformats.org/officeDocument/2006/extended-properties" xmlns:vt="http://schemas.openxmlformats.org/officeDocument/2006/docPropsVTypes">
  <Template/>
  <TotalTime>0</TotalTime>
  <Words>3091</Words>
  <Application>Microsoft Office PowerPoint</Application>
  <PresentationFormat>On-screen Show (4:3)</PresentationFormat>
  <Paragraphs>371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1_fbts2</vt:lpstr>
      <vt:lpstr>Career Development Training Course</vt:lpstr>
      <vt:lpstr>Enabling Objectives</vt:lpstr>
      <vt:lpstr>References</vt:lpstr>
      <vt:lpstr>Career Development Board (CDB) </vt:lpstr>
      <vt:lpstr>Benefits of CDBs </vt:lpstr>
      <vt:lpstr>CDB Topics</vt:lpstr>
      <vt:lpstr>Types of CDBs</vt:lpstr>
      <vt:lpstr>CDB Board Members</vt:lpstr>
      <vt:lpstr>CDB Member Responsibilities</vt:lpstr>
      <vt:lpstr>CDB Responsibilities</vt:lpstr>
      <vt:lpstr>CDB Preparation</vt:lpstr>
      <vt:lpstr>CDB Execution</vt:lpstr>
      <vt:lpstr>S.M.A.R.T. Goals</vt:lpstr>
      <vt:lpstr>EXAMPLE OF A SMART GOAL</vt:lpstr>
      <vt:lpstr>Enlisted Career Path</vt:lpstr>
      <vt:lpstr>Community Overview</vt:lpstr>
      <vt:lpstr>CDB Data</vt:lpstr>
      <vt:lpstr>CDB Data cont...</vt:lpstr>
      <vt:lpstr>CDB Inputs</vt:lpstr>
      <vt:lpstr>CDB Minutes </vt:lpstr>
      <vt:lpstr>Individual Career Development Plan (ICDP)</vt:lpstr>
      <vt:lpstr>Accessing ICDP</vt:lpstr>
      <vt:lpstr>Career Decisions</vt:lpstr>
      <vt:lpstr>Summary and Review</vt:lpstr>
      <vt:lpstr>Career Development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Sain</dc:creator>
  <cp:lastModifiedBy>Gutierrez, Jennifer Rene PO1 USN NAS LEMOORE CA (USA)</cp:lastModifiedBy>
  <cp:revision>102</cp:revision>
  <dcterms:created xsi:type="dcterms:W3CDTF">2019-02-21T05:43:23Z</dcterms:created>
  <dcterms:modified xsi:type="dcterms:W3CDTF">2024-08-27T15:35:56Z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0x01010038255B2E60AA534F8A31657A2F83B2E5</vt:lpwstr>
  </property>
  <property fmtid="{D5CDD505-2E9C-101B-9397-08002B2CF9AE}" pid="3" name="xd_ProgID">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Order">
    <vt:r8>27300</vt:r8>
  </property>
</Properties>
</file>